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5" r:id="rId1"/>
  </p:sldMasterIdLst>
  <p:notesMasterIdLst>
    <p:notesMasterId r:id="rId32"/>
  </p:notesMasterIdLst>
  <p:sldIdLst>
    <p:sldId id="256" r:id="rId2"/>
    <p:sldId id="263" r:id="rId3"/>
    <p:sldId id="261" r:id="rId4"/>
    <p:sldId id="278" r:id="rId5"/>
    <p:sldId id="280" r:id="rId6"/>
    <p:sldId id="260" r:id="rId7"/>
    <p:sldId id="281" r:id="rId8"/>
    <p:sldId id="282" r:id="rId9"/>
    <p:sldId id="283" r:id="rId10"/>
    <p:sldId id="262" r:id="rId11"/>
    <p:sldId id="274" r:id="rId12"/>
    <p:sldId id="257" r:id="rId13"/>
    <p:sldId id="275" r:id="rId14"/>
    <p:sldId id="266" r:id="rId15"/>
    <p:sldId id="258" r:id="rId16"/>
    <p:sldId id="264" r:id="rId17"/>
    <p:sldId id="265" r:id="rId18"/>
    <p:sldId id="267" r:id="rId19"/>
    <p:sldId id="268" r:id="rId20"/>
    <p:sldId id="276" r:id="rId21"/>
    <p:sldId id="269" r:id="rId22"/>
    <p:sldId id="279" r:id="rId23"/>
    <p:sldId id="277" r:id="rId24"/>
    <p:sldId id="273" r:id="rId25"/>
    <p:sldId id="272" r:id="rId26"/>
    <p:sldId id="271" r:id="rId27"/>
    <p:sldId id="284" r:id="rId28"/>
    <p:sldId id="287" r:id="rId29"/>
    <p:sldId id="270" r:id="rId30"/>
    <p:sldId id="286"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196" autoAdjust="0"/>
  </p:normalViewPr>
  <p:slideViewPr>
    <p:cSldViewPr snapToGrid="0">
      <p:cViewPr>
        <p:scale>
          <a:sx n="37" d="100"/>
          <a:sy n="37" d="100"/>
        </p:scale>
        <p:origin x="1124"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diagrams/_rels/data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ata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svg"/></Relationships>
</file>

<file path=ppt/diagrams/_rels/drawing2.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png"/><Relationship Id="rId4" Type="http://schemas.openxmlformats.org/officeDocument/2006/relationships/image" Target="../media/image47.sv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7A10E8E-0C6E-4241-9D5F-15BAF8CA6B4E}" type="doc">
      <dgm:prSet loTypeId="urn:microsoft.com/office/officeart/2005/8/layout/list1" loCatId="list" qsTypeId="urn:microsoft.com/office/officeart/2005/8/quickstyle/simple1" qsCatId="simple" csTypeId="urn:microsoft.com/office/officeart/2005/8/colors/accent0_2" csCatId="mainScheme" phldr="1"/>
      <dgm:spPr/>
      <dgm:t>
        <a:bodyPr/>
        <a:lstStyle/>
        <a:p>
          <a:endParaRPr lang="en-US"/>
        </a:p>
      </dgm:t>
    </dgm:pt>
    <dgm:pt modelId="{16BF4905-C548-48E5-A930-0469F9E4735C}">
      <dgm:prSet phldrT="[Text]"/>
      <dgm:spPr/>
      <dgm:t>
        <a:bodyPr/>
        <a:lstStyle/>
        <a:p>
          <a:r>
            <a:rPr lang="en-US" dirty="0"/>
            <a:t>Literature Review</a:t>
          </a:r>
        </a:p>
      </dgm:t>
    </dgm:pt>
    <dgm:pt modelId="{B3D262A9-69A0-4698-A237-CCA76AE0E657}" type="parTrans" cxnId="{AF5350F5-15D6-4563-A6B4-5E1280745580}">
      <dgm:prSet/>
      <dgm:spPr/>
      <dgm:t>
        <a:bodyPr/>
        <a:lstStyle/>
        <a:p>
          <a:endParaRPr lang="en-US"/>
        </a:p>
      </dgm:t>
    </dgm:pt>
    <dgm:pt modelId="{B108B125-17D4-4EE0-B4ED-D7DD6B9EF7BB}" type="sibTrans" cxnId="{AF5350F5-15D6-4563-A6B4-5E1280745580}">
      <dgm:prSet/>
      <dgm:spPr/>
      <dgm:t>
        <a:bodyPr/>
        <a:lstStyle/>
        <a:p>
          <a:endParaRPr lang="en-US"/>
        </a:p>
      </dgm:t>
    </dgm:pt>
    <dgm:pt modelId="{29440CC3-CFB4-4AED-847C-1CCBB5A3C3BD}">
      <dgm:prSet phldrT="[Text]"/>
      <dgm:spPr/>
      <dgm:t>
        <a:bodyPr/>
        <a:lstStyle/>
        <a:p>
          <a:r>
            <a:rPr lang="en-US" dirty="0"/>
            <a:t>Scope &amp; Process</a:t>
          </a:r>
        </a:p>
      </dgm:t>
    </dgm:pt>
    <dgm:pt modelId="{D8378414-ED69-4187-A55A-46B330664A72}" type="parTrans" cxnId="{9045BE3E-5AAC-4403-883B-79C5F5D458C9}">
      <dgm:prSet/>
      <dgm:spPr/>
      <dgm:t>
        <a:bodyPr/>
        <a:lstStyle/>
        <a:p>
          <a:endParaRPr lang="en-US"/>
        </a:p>
      </dgm:t>
    </dgm:pt>
    <dgm:pt modelId="{9B1E71B5-0B50-472D-80A6-9A436B43FB6E}" type="sibTrans" cxnId="{9045BE3E-5AAC-4403-883B-79C5F5D458C9}">
      <dgm:prSet/>
      <dgm:spPr/>
      <dgm:t>
        <a:bodyPr/>
        <a:lstStyle/>
        <a:p>
          <a:endParaRPr lang="en-US"/>
        </a:p>
      </dgm:t>
    </dgm:pt>
    <dgm:pt modelId="{A3A43A5F-E0EF-496A-8CC1-FF5160599453}">
      <dgm:prSet/>
      <dgm:spPr/>
      <dgm:t>
        <a:bodyPr/>
        <a:lstStyle/>
        <a:p>
          <a:r>
            <a:rPr lang="en-US" dirty="0"/>
            <a:t>Conclusions</a:t>
          </a:r>
        </a:p>
      </dgm:t>
    </dgm:pt>
    <dgm:pt modelId="{4D108304-9D17-4CE9-A9F0-1864434CA7F1}" type="parTrans" cxnId="{A4279727-F653-41FF-9173-98B1D83DFF15}">
      <dgm:prSet/>
      <dgm:spPr/>
      <dgm:t>
        <a:bodyPr/>
        <a:lstStyle/>
        <a:p>
          <a:endParaRPr lang="en-US"/>
        </a:p>
      </dgm:t>
    </dgm:pt>
    <dgm:pt modelId="{A9CA88CC-9AD7-4BC0-B47F-736A1CEA950A}" type="sibTrans" cxnId="{A4279727-F653-41FF-9173-98B1D83DFF15}">
      <dgm:prSet/>
      <dgm:spPr/>
      <dgm:t>
        <a:bodyPr/>
        <a:lstStyle/>
        <a:p>
          <a:endParaRPr lang="en-US"/>
        </a:p>
      </dgm:t>
    </dgm:pt>
    <dgm:pt modelId="{6A51DE3F-59E8-497F-8A8E-55F881B07BA6}">
      <dgm:prSet phldrT="[Text]"/>
      <dgm:spPr/>
      <dgm:t>
        <a:bodyPr/>
        <a:lstStyle/>
        <a:p>
          <a:r>
            <a:rPr lang="en-US" dirty="0"/>
            <a:t>Analysis</a:t>
          </a:r>
        </a:p>
      </dgm:t>
    </dgm:pt>
    <dgm:pt modelId="{9D6B183C-82D5-4F11-AC2A-54CD10026608}" type="sibTrans" cxnId="{53F284CB-148C-4457-AD48-BB2875E1A0E0}">
      <dgm:prSet/>
      <dgm:spPr/>
      <dgm:t>
        <a:bodyPr/>
        <a:lstStyle/>
        <a:p>
          <a:endParaRPr lang="en-US"/>
        </a:p>
      </dgm:t>
    </dgm:pt>
    <dgm:pt modelId="{0BBB7F52-5A3C-4C46-9B95-FD12D33A50A1}" type="parTrans" cxnId="{53F284CB-148C-4457-AD48-BB2875E1A0E0}">
      <dgm:prSet/>
      <dgm:spPr/>
      <dgm:t>
        <a:bodyPr/>
        <a:lstStyle/>
        <a:p>
          <a:endParaRPr lang="en-US"/>
        </a:p>
      </dgm:t>
    </dgm:pt>
    <dgm:pt modelId="{6E48F2E5-311F-4099-8C12-9486A45FB1E5}" type="pres">
      <dgm:prSet presAssocID="{27A10E8E-0C6E-4241-9D5F-15BAF8CA6B4E}" presName="linear" presStyleCnt="0">
        <dgm:presLayoutVars>
          <dgm:dir/>
          <dgm:animLvl val="lvl"/>
          <dgm:resizeHandles val="exact"/>
        </dgm:presLayoutVars>
      </dgm:prSet>
      <dgm:spPr/>
    </dgm:pt>
    <dgm:pt modelId="{0C7BEFB3-4906-4934-90AD-C270ABD88A8E}" type="pres">
      <dgm:prSet presAssocID="{16BF4905-C548-48E5-A930-0469F9E4735C}" presName="parentLin" presStyleCnt="0"/>
      <dgm:spPr/>
    </dgm:pt>
    <dgm:pt modelId="{5B880CDD-64FD-44D2-9B2F-ACEBC65E5FC3}" type="pres">
      <dgm:prSet presAssocID="{16BF4905-C548-48E5-A930-0469F9E4735C}" presName="parentLeftMargin" presStyleLbl="node1" presStyleIdx="0" presStyleCnt="4"/>
      <dgm:spPr/>
    </dgm:pt>
    <dgm:pt modelId="{902DB798-D455-46DA-A996-8B0A7DE3426F}" type="pres">
      <dgm:prSet presAssocID="{16BF4905-C548-48E5-A930-0469F9E4735C}" presName="parentText" presStyleLbl="node1" presStyleIdx="0" presStyleCnt="4">
        <dgm:presLayoutVars>
          <dgm:chMax val="0"/>
          <dgm:bulletEnabled val="1"/>
        </dgm:presLayoutVars>
      </dgm:prSet>
      <dgm:spPr/>
    </dgm:pt>
    <dgm:pt modelId="{6DFB494D-47F7-4C2D-930A-0CBAFB2514B6}" type="pres">
      <dgm:prSet presAssocID="{16BF4905-C548-48E5-A930-0469F9E4735C}" presName="negativeSpace" presStyleCnt="0"/>
      <dgm:spPr/>
    </dgm:pt>
    <dgm:pt modelId="{EB64DFD2-A57D-4CF9-9AE1-F8CA6AAE521F}" type="pres">
      <dgm:prSet presAssocID="{16BF4905-C548-48E5-A930-0469F9E4735C}" presName="childText" presStyleLbl="conFgAcc1" presStyleIdx="0" presStyleCnt="4">
        <dgm:presLayoutVars>
          <dgm:bulletEnabled val="1"/>
        </dgm:presLayoutVars>
      </dgm:prSet>
      <dgm:spPr/>
    </dgm:pt>
    <dgm:pt modelId="{030A9B29-8E12-46DF-996C-B73348E6FEE0}" type="pres">
      <dgm:prSet presAssocID="{B108B125-17D4-4EE0-B4ED-D7DD6B9EF7BB}" presName="spaceBetweenRectangles" presStyleCnt="0"/>
      <dgm:spPr/>
    </dgm:pt>
    <dgm:pt modelId="{8E6EBB3D-D116-49C9-9A94-5773884FB7A8}" type="pres">
      <dgm:prSet presAssocID="{29440CC3-CFB4-4AED-847C-1CCBB5A3C3BD}" presName="parentLin" presStyleCnt="0"/>
      <dgm:spPr/>
    </dgm:pt>
    <dgm:pt modelId="{5A787078-6ADF-444F-961A-F171D1793E74}" type="pres">
      <dgm:prSet presAssocID="{29440CC3-CFB4-4AED-847C-1CCBB5A3C3BD}" presName="parentLeftMargin" presStyleLbl="node1" presStyleIdx="0" presStyleCnt="4"/>
      <dgm:spPr/>
    </dgm:pt>
    <dgm:pt modelId="{428E1196-777E-468A-95F7-BC7060315CC2}" type="pres">
      <dgm:prSet presAssocID="{29440CC3-CFB4-4AED-847C-1CCBB5A3C3BD}" presName="parentText" presStyleLbl="node1" presStyleIdx="1" presStyleCnt="4">
        <dgm:presLayoutVars>
          <dgm:chMax val="0"/>
          <dgm:bulletEnabled val="1"/>
        </dgm:presLayoutVars>
      </dgm:prSet>
      <dgm:spPr/>
    </dgm:pt>
    <dgm:pt modelId="{39530417-494C-4DF4-BD06-B06FE82E6114}" type="pres">
      <dgm:prSet presAssocID="{29440CC3-CFB4-4AED-847C-1CCBB5A3C3BD}" presName="negativeSpace" presStyleCnt="0"/>
      <dgm:spPr/>
    </dgm:pt>
    <dgm:pt modelId="{05426717-AC58-4F43-B547-F167061BACCD}" type="pres">
      <dgm:prSet presAssocID="{29440CC3-CFB4-4AED-847C-1CCBB5A3C3BD}" presName="childText" presStyleLbl="conFgAcc1" presStyleIdx="1" presStyleCnt="4">
        <dgm:presLayoutVars>
          <dgm:bulletEnabled val="1"/>
        </dgm:presLayoutVars>
      </dgm:prSet>
      <dgm:spPr/>
    </dgm:pt>
    <dgm:pt modelId="{F5AE3707-7868-4D2A-AD71-660251991D0C}" type="pres">
      <dgm:prSet presAssocID="{9B1E71B5-0B50-472D-80A6-9A436B43FB6E}" presName="spaceBetweenRectangles" presStyleCnt="0"/>
      <dgm:spPr/>
    </dgm:pt>
    <dgm:pt modelId="{A1FE3DA8-5CED-44A6-9218-C8227B0BEED8}" type="pres">
      <dgm:prSet presAssocID="{6A51DE3F-59E8-497F-8A8E-55F881B07BA6}" presName="parentLin" presStyleCnt="0"/>
      <dgm:spPr/>
    </dgm:pt>
    <dgm:pt modelId="{64E6A7EF-CBDF-4F2B-BEC0-22126012372A}" type="pres">
      <dgm:prSet presAssocID="{6A51DE3F-59E8-497F-8A8E-55F881B07BA6}" presName="parentLeftMargin" presStyleLbl="node1" presStyleIdx="1" presStyleCnt="4"/>
      <dgm:spPr/>
    </dgm:pt>
    <dgm:pt modelId="{FD92FFAC-88B0-407C-AD00-36E3B33147BB}" type="pres">
      <dgm:prSet presAssocID="{6A51DE3F-59E8-497F-8A8E-55F881B07BA6}" presName="parentText" presStyleLbl="node1" presStyleIdx="2" presStyleCnt="4">
        <dgm:presLayoutVars>
          <dgm:chMax val="0"/>
          <dgm:bulletEnabled val="1"/>
        </dgm:presLayoutVars>
      </dgm:prSet>
      <dgm:spPr/>
    </dgm:pt>
    <dgm:pt modelId="{FCD99D4E-1A14-41F1-9F94-0B20362746BC}" type="pres">
      <dgm:prSet presAssocID="{6A51DE3F-59E8-497F-8A8E-55F881B07BA6}" presName="negativeSpace" presStyleCnt="0"/>
      <dgm:spPr/>
    </dgm:pt>
    <dgm:pt modelId="{DF2DB321-9910-4A3E-9D9B-58C3BD958B0F}" type="pres">
      <dgm:prSet presAssocID="{6A51DE3F-59E8-497F-8A8E-55F881B07BA6}" presName="childText" presStyleLbl="conFgAcc1" presStyleIdx="2" presStyleCnt="4">
        <dgm:presLayoutVars>
          <dgm:bulletEnabled val="1"/>
        </dgm:presLayoutVars>
      </dgm:prSet>
      <dgm:spPr/>
    </dgm:pt>
    <dgm:pt modelId="{2C144284-2756-41F8-AA33-E074FD5246B8}" type="pres">
      <dgm:prSet presAssocID="{9D6B183C-82D5-4F11-AC2A-54CD10026608}" presName="spaceBetweenRectangles" presStyleCnt="0"/>
      <dgm:spPr/>
    </dgm:pt>
    <dgm:pt modelId="{074D062B-6687-4921-8893-DC84D0522354}" type="pres">
      <dgm:prSet presAssocID="{A3A43A5F-E0EF-496A-8CC1-FF5160599453}" presName="parentLin" presStyleCnt="0"/>
      <dgm:spPr/>
    </dgm:pt>
    <dgm:pt modelId="{C6861650-FA8F-44AF-9148-BD0EFF4D56DB}" type="pres">
      <dgm:prSet presAssocID="{A3A43A5F-E0EF-496A-8CC1-FF5160599453}" presName="parentLeftMargin" presStyleLbl="node1" presStyleIdx="2" presStyleCnt="4"/>
      <dgm:spPr/>
    </dgm:pt>
    <dgm:pt modelId="{5DD32020-9568-4F06-A842-DE80B61AFF96}" type="pres">
      <dgm:prSet presAssocID="{A3A43A5F-E0EF-496A-8CC1-FF5160599453}" presName="parentText" presStyleLbl="node1" presStyleIdx="3" presStyleCnt="4">
        <dgm:presLayoutVars>
          <dgm:chMax val="0"/>
          <dgm:bulletEnabled val="1"/>
        </dgm:presLayoutVars>
      </dgm:prSet>
      <dgm:spPr/>
    </dgm:pt>
    <dgm:pt modelId="{125F468D-03C2-40F9-8199-647ECE5A5C07}" type="pres">
      <dgm:prSet presAssocID="{A3A43A5F-E0EF-496A-8CC1-FF5160599453}" presName="negativeSpace" presStyleCnt="0"/>
      <dgm:spPr/>
    </dgm:pt>
    <dgm:pt modelId="{C3522776-BC6E-41AE-BB35-7AE2801C1D7F}" type="pres">
      <dgm:prSet presAssocID="{A3A43A5F-E0EF-496A-8CC1-FF5160599453}" presName="childText" presStyleLbl="conFgAcc1" presStyleIdx="3" presStyleCnt="4">
        <dgm:presLayoutVars>
          <dgm:bulletEnabled val="1"/>
        </dgm:presLayoutVars>
      </dgm:prSet>
      <dgm:spPr/>
    </dgm:pt>
  </dgm:ptLst>
  <dgm:cxnLst>
    <dgm:cxn modelId="{9704C002-25F6-42B2-BB37-DD3C89D2281F}" type="presOf" srcId="{6A51DE3F-59E8-497F-8A8E-55F881B07BA6}" destId="{64E6A7EF-CBDF-4F2B-BEC0-22126012372A}" srcOrd="0" destOrd="0" presId="urn:microsoft.com/office/officeart/2005/8/layout/list1"/>
    <dgm:cxn modelId="{DAEFB905-6EDF-4C7D-A46C-5E0342ACF981}" type="presOf" srcId="{16BF4905-C548-48E5-A930-0469F9E4735C}" destId="{5B880CDD-64FD-44D2-9B2F-ACEBC65E5FC3}" srcOrd="0" destOrd="0" presId="urn:microsoft.com/office/officeart/2005/8/layout/list1"/>
    <dgm:cxn modelId="{8697EB25-401C-41C1-ADB4-9A9F8905CB83}" type="presOf" srcId="{6A51DE3F-59E8-497F-8A8E-55F881B07BA6}" destId="{FD92FFAC-88B0-407C-AD00-36E3B33147BB}" srcOrd="1" destOrd="0" presId="urn:microsoft.com/office/officeart/2005/8/layout/list1"/>
    <dgm:cxn modelId="{A4279727-F653-41FF-9173-98B1D83DFF15}" srcId="{27A10E8E-0C6E-4241-9D5F-15BAF8CA6B4E}" destId="{A3A43A5F-E0EF-496A-8CC1-FF5160599453}" srcOrd="3" destOrd="0" parTransId="{4D108304-9D17-4CE9-A9F0-1864434CA7F1}" sibTransId="{A9CA88CC-9AD7-4BC0-B47F-736A1CEA950A}"/>
    <dgm:cxn modelId="{9045BE3E-5AAC-4403-883B-79C5F5D458C9}" srcId="{27A10E8E-0C6E-4241-9D5F-15BAF8CA6B4E}" destId="{29440CC3-CFB4-4AED-847C-1CCBB5A3C3BD}" srcOrd="1" destOrd="0" parTransId="{D8378414-ED69-4187-A55A-46B330664A72}" sibTransId="{9B1E71B5-0B50-472D-80A6-9A436B43FB6E}"/>
    <dgm:cxn modelId="{6D181462-E20D-41E4-83FF-E9FFA6DC6033}" type="presOf" srcId="{A3A43A5F-E0EF-496A-8CC1-FF5160599453}" destId="{C6861650-FA8F-44AF-9148-BD0EFF4D56DB}" srcOrd="0" destOrd="0" presId="urn:microsoft.com/office/officeart/2005/8/layout/list1"/>
    <dgm:cxn modelId="{4CCDB745-58EB-4387-AB4C-B0EBF08CDB17}" type="presOf" srcId="{27A10E8E-0C6E-4241-9D5F-15BAF8CA6B4E}" destId="{6E48F2E5-311F-4099-8C12-9486A45FB1E5}" srcOrd="0" destOrd="0" presId="urn:microsoft.com/office/officeart/2005/8/layout/list1"/>
    <dgm:cxn modelId="{85C42069-4232-49D3-8880-268CCB88A2FF}" type="presOf" srcId="{A3A43A5F-E0EF-496A-8CC1-FF5160599453}" destId="{5DD32020-9568-4F06-A842-DE80B61AFF96}" srcOrd="1" destOrd="0" presId="urn:microsoft.com/office/officeart/2005/8/layout/list1"/>
    <dgm:cxn modelId="{96BEDF84-150D-4615-8E93-93475438B53B}" type="presOf" srcId="{29440CC3-CFB4-4AED-847C-1CCBB5A3C3BD}" destId="{428E1196-777E-468A-95F7-BC7060315CC2}" srcOrd="1" destOrd="0" presId="urn:microsoft.com/office/officeart/2005/8/layout/list1"/>
    <dgm:cxn modelId="{AD27E1C0-4BF6-4D14-81B5-1B9DE6CDF422}" type="presOf" srcId="{29440CC3-CFB4-4AED-847C-1CCBB5A3C3BD}" destId="{5A787078-6ADF-444F-961A-F171D1793E74}" srcOrd="0" destOrd="0" presId="urn:microsoft.com/office/officeart/2005/8/layout/list1"/>
    <dgm:cxn modelId="{53F284CB-148C-4457-AD48-BB2875E1A0E0}" srcId="{27A10E8E-0C6E-4241-9D5F-15BAF8CA6B4E}" destId="{6A51DE3F-59E8-497F-8A8E-55F881B07BA6}" srcOrd="2" destOrd="0" parTransId="{0BBB7F52-5A3C-4C46-9B95-FD12D33A50A1}" sibTransId="{9D6B183C-82D5-4F11-AC2A-54CD10026608}"/>
    <dgm:cxn modelId="{C30596D1-12AB-44CB-8099-914941F463EE}" type="presOf" srcId="{16BF4905-C548-48E5-A930-0469F9E4735C}" destId="{902DB798-D455-46DA-A996-8B0A7DE3426F}" srcOrd="1" destOrd="0" presId="urn:microsoft.com/office/officeart/2005/8/layout/list1"/>
    <dgm:cxn modelId="{AF5350F5-15D6-4563-A6B4-5E1280745580}" srcId="{27A10E8E-0C6E-4241-9D5F-15BAF8CA6B4E}" destId="{16BF4905-C548-48E5-A930-0469F9E4735C}" srcOrd="0" destOrd="0" parTransId="{B3D262A9-69A0-4698-A237-CCA76AE0E657}" sibTransId="{B108B125-17D4-4EE0-B4ED-D7DD6B9EF7BB}"/>
    <dgm:cxn modelId="{7D847D0B-3B7A-4629-8A52-F45F997B39DF}" type="presParOf" srcId="{6E48F2E5-311F-4099-8C12-9486A45FB1E5}" destId="{0C7BEFB3-4906-4934-90AD-C270ABD88A8E}" srcOrd="0" destOrd="0" presId="urn:microsoft.com/office/officeart/2005/8/layout/list1"/>
    <dgm:cxn modelId="{F245A9E4-DBF3-44A7-B401-A518112A553E}" type="presParOf" srcId="{0C7BEFB3-4906-4934-90AD-C270ABD88A8E}" destId="{5B880CDD-64FD-44D2-9B2F-ACEBC65E5FC3}" srcOrd="0" destOrd="0" presId="urn:microsoft.com/office/officeart/2005/8/layout/list1"/>
    <dgm:cxn modelId="{A7BC124B-D0A9-41B7-90AD-31F1B30D2B94}" type="presParOf" srcId="{0C7BEFB3-4906-4934-90AD-C270ABD88A8E}" destId="{902DB798-D455-46DA-A996-8B0A7DE3426F}" srcOrd="1" destOrd="0" presId="urn:microsoft.com/office/officeart/2005/8/layout/list1"/>
    <dgm:cxn modelId="{F1517552-575B-4445-B5BD-0A6473140231}" type="presParOf" srcId="{6E48F2E5-311F-4099-8C12-9486A45FB1E5}" destId="{6DFB494D-47F7-4C2D-930A-0CBAFB2514B6}" srcOrd="1" destOrd="0" presId="urn:microsoft.com/office/officeart/2005/8/layout/list1"/>
    <dgm:cxn modelId="{AF0BD46C-3E3D-4108-8072-C03C50AC0DEE}" type="presParOf" srcId="{6E48F2E5-311F-4099-8C12-9486A45FB1E5}" destId="{EB64DFD2-A57D-4CF9-9AE1-F8CA6AAE521F}" srcOrd="2" destOrd="0" presId="urn:microsoft.com/office/officeart/2005/8/layout/list1"/>
    <dgm:cxn modelId="{50442582-CED1-4E32-B318-0E0CAC7B2B0F}" type="presParOf" srcId="{6E48F2E5-311F-4099-8C12-9486A45FB1E5}" destId="{030A9B29-8E12-46DF-996C-B73348E6FEE0}" srcOrd="3" destOrd="0" presId="urn:microsoft.com/office/officeart/2005/8/layout/list1"/>
    <dgm:cxn modelId="{B6B7FED2-3884-4DCA-8C05-7359FC758E0B}" type="presParOf" srcId="{6E48F2E5-311F-4099-8C12-9486A45FB1E5}" destId="{8E6EBB3D-D116-49C9-9A94-5773884FB7A8}" srcOrd="4" destOrd="0" presId="urn:microsoft.com/office/officeart/2005/8/layout/list1"/>
    <dgm:cxn modelId="{2E437C7F-14F0-4777-947A-6767DC535213}" type="presParOf" srcId="{8E6EBB3D-D116-49C9-9A94-5773884FB7A8}" destId="{5A787078-6ADF-444F-961A-F171D1793E74}" srcOrd="0" destOrd="0" presId="urn:microsoft.com/office/officeart/2005/8/layout/list1"/>
    <dgm:cxn modelId="{E91FB5A1-F496-4E6F-81AA-14F2F442639A}" type="presParOf" srcId="{8E6EBB3D-D116-49C9-9A94-5773884FB7A8}" destId="{428E1196-777E-468A-95F7-BC7060315CC2}" srcOrd="1" destOrd="0" presId="urn:microsoft.com/office/officeart/2005/8/layout/list1"/>
    <dgm:cxn modelId="{7B5F616E-51BC-4AD7-BB37-E89DCFC6B526}" type="presParOf" srcId="{6E48F2E5-311F-4099-8C12-9486A45FB1E5}" destId="{39530417-494C-4DF4-BD06-B06FE82E6114}" srcOrd="5" destOrd="0" presId="urn:microsoft.com/office/officeart/2005/8/layout/list1"/>
    <dgm:cxn modelId="{B5176AE5-93CD-472B-87B2-AC0D81C882AC}" type="presParOf" srcId="{6E48F2E5-311F-4099-8C12-9486A45FB1E5}" destId="{05426717-AC58-4F43-B547-F167061BACCD}" srcOrd="6" destOrd="0" presId="urn:microsoft.com/office/officeart/2005/8/layout/list1"/>
    <dgm:cxn modelId="{81F210FC-398A-4894-97EA-8AD81C0CE4CB}" type="presParOf" srcId="{6E48F2E5-311F-4099-8C12-9486A45FB1E5}" destId="{F5AE3707-7868-4D2A-AD71-660251991D0C}" srcOrd="7" destOrd="0" presId="urn:microsoft.com/office/officeart/2005/8/layout/list1"/>
    <dgm:cxn modelId="{3B550F69-0720-4A4C-AC6B-41799CEC6157}" type="presParOf" srcId="{6E48F2E5-311F-4099-8C12-9486A45FB1E5}" destId="{A1FE3DA8-5CED-44A6-9218-C8227B0BEED8}" srcOrd="8" destOrd="0" presId="urn:microsoft.com/office/officeart/2005/8/layout/list1"/>
    <dgm:cxn modelId="{C57D9335-7F70-4C58-8967-8600524CD5F1}" type="presParOf" srcId="{A1FE3DA8-5CED-44A6-9218-C8227B0BEED8}" destId="{64E6A7EF-CBDF-4F2B-BEC0-22126012372A}" srcOrd="0" destOrd="0" presId="urn:microsoft.com/office/officeart/2005/8/layout/list1"/>
    <dgm:cxn modelId="{00BFAA8A-0F50-4844-84A1-BAEC3A224335}" type="presParOf" srcId="{A1FE3DA8-5CED-44A6-9218-C8227B0BEED8}" destId="{FD92FFAC-88B0-407C-AD00-36E3B33147BB}" srcOrd="1" destOrd="0" presId="urn:microsoft.com/office/officeart/2005/8/layout/list1"/>
    <dgm:cxn modelId="{A1ED6D4B-FBF9-478C-96B6-741AC774052C}" type="presParOf" srcId="{6E48F2E5-311F-4099-8C12-9486A45FB1E5}" destId="{FCD99D4E-1A14-41F1-9F94-0B20362746BC}" srcOrd="9" destOrd="0" presId="urn:microsoft.com/office/officeart/2005/8/layout/list1"/>
    <dgm:cxn modelId="{2369B140-F343-42F3-9E2E-4B505AE0BAA1}" type="presParOf" srcId="{6E48F2E5-311F-4099-8C12-9486A45FB1E5}" destId="{DF2DB321-9910-4A3E-9D9B-58C3BD958B0F}" srcOrd="10" destOrd="0" presId="urn:microsoft.com/office/officeart/2005/8/layout/list1"/>
    <dgm:cxn modelId="{CD29DE78-C60B-438B-B7DF-3F39708D160B}" type="presParOf" srcId="{6E48F2E5-311F-4099-8C12-9486A45FB1E5}" destId="{2C144284-2756-41F8-AA33-E074FD5246B8}" srcOrd="11" destOrd="0" presId="urn:microsoft.com/office/officeart/2005/8/layout/list1"/>
    <dgm:cxn modelId="{208C40CD-D14F-4523-857F-60A0EA46A4F2}" type="presParOf" srcId="{6E48F2E5-311F-4099-8C12-9486A45FB1E5}" destId="{074D062B-6687-4921-8893-DC84D0522354}" srcOrd="12" destOrd="0" presId="urn:microsoft.com/office/officeart/2005/8/layout/list1"/>
    <dgm:cxn modelId="{F6C0D4B2-B3E9-4BF3-A430-C414CAAEC23E}" type="presParOf" srcId="{074D062B-6687-4921-8893-DC84D0522354}" destId="{C6861650-FA8F-44AF-9148-BD0EFF4D56DB}" srcOrd="0" destOrd="0" presId="urn:microsoft.com/office/officeart/2005/8/layout/list1"/>
    <dgm:cxn modelId="{6C963EE0-7247-457C-9406-8DC31F71C5F6}" type="presParOf" srcId="{074D062B-6687-4921-8893-DC84D0522354}" destId="{5DD32020-9568-4F06-A842-DE80B61AFF96}" srcOrd="1" destOrd="0" presId="urn:microsoft.com/office/officeart/2005/8/layout/list1"/>
    <dgm:cxn modelId="{F4EAD07F-CAD0-478E-801C-D1EF984A1A53}" type="presParOf" srcId="{6E48F2E5-311F-4099-8C12-9486A45FB1E5}" destId="{125F468D-03C2-40F9-8199-647ECE5A5C07}" srcOrd="13" destOrd="0" presId="urn:microsoft.com/office/officeart/2005/8/layout/list1"/>
    <dgm:cxn modelId="{08D7A010-33B7-4AF6-9DC6-1D87F66D1005}" type="presParOf" srcId="{6E48F2E5-311F-4099-8C12-9486A45FB1E5}" destId="{C3522776-BC6E-41AE-BB35-7AE2801C1D7F}"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E43F8CE-AB6D-4E8A-9CCC-C8F68730CC55}" type="doc">
      <dgm:prSet loTypeId="urn:microsoft.com/office/officeart/2005/8/layout/vList3" loCatId="list" qsTypeId="urn:microsoft.com/office/officeart/2005/8/quickstyle/simple1" qsCatId="simple" csTypeId="urn:microsoft.com/office/officeart/2005/8/colors/accent0_2" csCatId="mainScheme" phldr="1"/>
      <dgm:spPr/>
      <dgm:t>
        <a:bodyPr/>
        <a:lstStyle/>
        <a:p>
          <a:endParaRPr lang="en-US"/>
        </a:p>
      </dgm:t>
    </dgm:pt>
    <dgm:pt modelId="{F63C0A26-2BB8-4A7E-9197-964A4BF982F3}">
      <dgm:prSet custT="1"/>
      <dgm:spPr/>
      <dgm:t>
        <a:bodyPr/>
        <a:lstStyle/>
        <a:p>
          <a:r>
            <a:rPr lang="en-US" sz="1200" b="1" baseline="0" dirty="0"/>
            <a:t>We’re segregated in our own communities </a:t>
          </a:r>
          <a:r>
            <a:rPr lang="en-US" sz="1200" b="0" baseline="0" dirty="0"/>
            <a:t>– residential communities are becoming more and more politically homogeneous.</a:t>
          </a:r>
          <a:endParaRPr lang="en-US" sz="1200" dirty="0"/>
        </a:p>
      </dgm:t>
    </dgm:pt>
    <dgm:pt modelId="{7EC80BBB-643A-4D9A-8440-F631CE244F6E}" type="parTrans" cxnId="{D976245D-A7A4-40E0-B83E-D13CA30C38F4}">
      <dgm:prSet/>
      <dgm:spPr/>
      <dgm:t>
        <a:bodyPr/>
        <a:lstStyle/>
        <a:p>
          <a:endParaRPr lang="en-US"/>
        </a:p>
      </dgm:t>
    </dgm:pt>
    <dgm:pt modelId="{20095B9C-FB15-46C2-981B-3B64F6056D17}" type="sibTrans" cxnId="{D976245D-A7A4-40E0-B83E-D13CA30C38F4}">
      <dgm:prSet/>
      <dgm:spPr/>
      <dgm:t>
        <a:bodyPr/>
        <a:lstStyle/>
        <a:p>
          <a:endParaRPr lang="en-US"/>
        </a:p>
      </dgm:t>
    </dgm:pt>
    <dgm:pt modelId="{6ADBA62B-2756-4712-BE5E-D53FC5200D11}">
      <dgm:prSet custT="1"/>
      <dgm:spPr/>
      <dgm:t>
        <a:bodyPr/>
        <a:lstStyle/>
        <a:p>
          <a:r>
            <a:rPr lang="en-US" sz="1200" b="1" baseline="0" dirty="0"/>
            <a:t>Our political culture is more and more antagonistic </a:t>
          </a:r>
          <a:r>
            <a:rPr lang="en-US" sz="1200" b="0" baseline="0" dirty="0"/>
            <a:t>– campaigns are more negative and focus more on tearing opponents down than building themselves up.</a:t>
          </a:r>
          <a:endParaRPr lang="en-US" sz="1200" dirty="0"/>
        </a:p>
      </dgm:t>
    </dgm:pt>
    <dgm:pt modelId="{6576003B-75CE-43AE-B38E-F0CB7A02D4AD}" type="parTrans" cxnId="{64021FA0-9183-4F99-8269-8E6FF70E3C20}">
      <dgm:prSet/>
      <dgm:spPr/>
      <dgm:t>
        <a:bodyPr/>
        <a:lstStyle/>
        <a:p>
          <a:endParaRPr lang="en-US"/>
        </a:p>
      </dgm:t>
    </dgm:pt>
    <dgm:pt modelId="{9BC9D84B-FD9D-4F65-9677-C72B117A142D}" type="sibTrans" cxnId="{64021FA0-9183-4F99-8269-8E6FF70E3C20}">
      <dgm:prSet/>
      <dgm:spPr/>
      <dgm:t>
        <a:bodyPr/>
        <a:lstStyle/>
        <a:p>
          <a:endParaRPr lang="en-US"/>
        </a:p>
      </dgm:t>
    </dgm:pt>
    <dgm:pt modelId="{93304449-A461-45FB-878B-B90F814CDB5C}">
      <dgm:prSet custT="1"/>
      <dgm:spPr/>
      <dgm:t>
        <a:bodyPr/>
        <a:lstStyle/>
        <a:p>
          <a:r>
            <a:rPr lang="en-US" sz="1200" b="1" baseline="0" dirty="0"/>
            <a:t>Our families are being undermined </a:t>
          </a:r>
          <a:r>
            <a:rPr lang="en-US" sz="1200" b="0" baseline="0" dirty="0"/>
            <a:t>– families that cross political parties are seeing shorter dinners and less cross-partisan discourse.</a:t>
          </a:r>
          <a:endParaRPr lang="en-US" sz="1200" dirty="0"/>
        </a:p>
      </dgm:t>
    </dgm:pt>
    <dgm:pt modelId="{DD0A613F-769A-48C6-851D-E3836925810A}" type="parTrans" cxnId="{8A79019C-7C69-4664-A419-033C685145C9}">
      <dgm:prSet/>
      <dgm:spPr/>
      <dgm:t>
        <a:bodyPr/>
        <a:lstStyle/>
        <a:p>
          <a:endParaRPr lang="en-US"/>
        </a:p>
      </dgm:t>
    </dgm:pt>
    <dgm:pt modelId="{BB932BA2-B5D2-4AAC-9FA0-16185BC47CE3}" type="sibTrans" cxnId="{8A79019C-7C69-4664-A419-033C685145C9}">
      <dgm:prSet/>
      <dgm:spPr/>
      <dgm:t>
        <a:bodyPr/>
        <a:lstStyle/>
        <a:p>
          <a:endParaRPr lang="en-US"/>
        </a:p>
      </dgm:t>
    </dgm:pt>
    <dgm:pt modelId="{0D1451C7-5922-4307-B94F-37782399D232}">
      <dgm:prSet custT="1"/>
      <dgm:spPr/>
      <dgm:t>
        <a:bodyPr/>
        <a:lstStyle/>
        <a:p>
          <a:r>
            <a:rPr lang="en-US" sz="1200" b="1" baseline="0" dirty="0"/>
            <a:t>We’re losing trust in key institutions </a:t>
          </a:r>
          <a:r>
            <a:rPr lang="en-US" sz="1200" b="0" baseline="0" dirty="0"/>
            <a:t>– higher education institutions, the press, the military, libraries, and other institutions are becoming less trusted.</a:t>
          </a:r>
          <a:endParaRPr lang="en-US" sz="1200" dirty="0"/>
        </a:p>
      </dgm:t>
    </dgm:pt>
    <dgm:pt modelId="{F12260DC-600C-4946-A515-9F68763EE307}" type="parTrans" cxnId="{8574241F-2A37-450D-A86D-139EA4E2FC69}">
      <dgm:prSet/>
      <dgm:spPr/>
      <dgm:t>
        <a:bodyPr/>
        <a:lstStyle/>
        <a:p>
          <a:endParaRPr lang="en-US"/>
        </a:p>
      </dgm:t>
    </dgm:pt>
    <dgm:pt modelId="{79084330-4E23-41F1-8F31-D14E70290C86}" type="sibTrans" cxnId="{8574241F-2A37-450D-A86D-139EA4E2FC69}">
      <dgm:prSet/>
      <dgm:spPr/>
      <dgm:t>
        <a:bodyPr/>
        <a:lstStyle/>
        <a:p>
          <a:endParaRPr lang="en-US"/>
        </a:p>
      </dgm:t>
    </dgm:pt>
    <dgm:pt modelId="{BF8B87D3-F4B9-4D13-A22F-63F543B19A78}">
      <dgm:prSet custT="1"/>
      <dgm:spPr/>
      <dgm:t>
        <a:bodyPr/>
        <a:lstStyle/>
        <a:p>
          <a:r>
            <a:rPr lang="en-US" sz="1200" b="1" baseline="0" dirty="0"/>
            <a:t>Violence</a:t>
          </a:r>
          <a:r>
            <a:rPr lang="en-US" sz="1200" b="0" baseline="0" dirty="0"/>
            <a:t> – Hate crimes have risen since the 2016 elections. We have also seen violent politically-driven crimes in recent years.</a:t>
          </a:r>
          <a:endParaRPr lang="en-US" sz="1200" dirty="0"/>
        </a:p>
      </dgm:t>
    </dgm:pt>
    <dgm:pt modelId="{652CD27D-674A-4936-8A7D-D7CDA23324D0}" type="parTrans" cxnId="{AABA29FA-0FD6-4712-9942-F2718FB63E5A}">
      <dgm:prSet/>
      <dgm:spPr/>
      <dgm:t>
        <a:bodyPr/>
        <a:lstStyle/>
        <a:p>
          <a:endParaRPr lang="en-US"/>
        </a:p>
      </dgm:t>
    </dgm:pt>
    <dgm:pt modelId="{DF75C963-FB06-4C64-A8B4-DC6AE1B56671}" type="sibTrans" cxnId="{AABA29FA-0FD6-4712-9942-F2718FB63E5A}">
      <dgm:prSet/>
      <dgm:spPr/>
      <dgm:t>
        <a:bodyPr/>
        <a:lstStyle/>
        <a:p>
          <a:endParaRPr lang="en-US"/>
        </a:p>
      </dgm:t>
    </dgm:pt>
    <dgm:pt modelId="{35A87437-EBF3-46C6-AB26-8D0DD592A8DA}" type="pres">
      <dgm:prSet presAssocID="{BE43F8CE-AB6D-4E8A-9CCC-C8F68730CC55}" presName="linearFlow" presStyleCnt="0">
        <dgm:presLayoutVars>
          <dgm:dir/>
          <dgm:resizeHandles val="exact"/>
        </dgm:presLayoutVars>
      </dgm:prSet>
      <dgm:spPr/>
    </dgm:pt>
    <dgm:pt modelId="{683B3C36-5B71-475B-BD47-4344D936EE89}" type="pres">
      <dgm:prSet presAssocID="{F63C0A26-2BB8-4A7E-9197-964A4BF982F3}" presName="composite" presStyleCnt="0"/>
      <dgm:spPr/>
    </dgm:pt>
    <dgm:pt modelId="{258DBB2B-4041-45D0-B779-25FF74E56243}" type="pres">
      <dgm:prSet presAssocID="{F63C0A26-2BB8-4A7E-9197-964A4BF982F3}" presName="imgShp" presStyleLbl="fgImgPlace1" presStyleIdx="0" presStyleCnt="5" custLinFactNeighborX="-59464" custLinFactNeighborY="290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Neighborhood with solid fill"/>
        </a:ext>
      </dgm:extLst>
    </dgm:pt>
    <dgm:pt modelId="{F7F1CD1D-4EAB-4F64-BCBF-58D88BC68102}" type="pres">
      <dgm:prSet presAssocID="{F63C0A26-2BB8-4A7E-9197-964A4BF982F3}" presName="txShp" presStyleLbl="node1" presStyleIdx="0" presStyleCnt="5">
        <dgm:presLayoutVars>
          <dgm:bulletEnabled val="1"/>
        </dgm:presLayoutVars>
      </dgm:prSet>
      <dgm:spPr/>
    </dgm:pt>
    <dgm:pt modelId="{63F07CF6-1AB0-4164-B8DA-68A073E4650E}" type="pres">
      <dgm:prSet presAssocID="{20095B9C-FB15-46C2-981B-3B64F6056D17}" presName="spacing" presStyleCnt="0"/>
      <dgm:spPr/>
    </dgm:pt>
    <dgm:pt modelId="{161B5AD4-ED3E-4AF8-AAC7-33AAD11EBECE}" type="pres">
      <dgm:prSet presAssocID="{6ADBA62B-2756-4712-BE5E-D53FC5200D11}" presName="composite" presStyleCnt="0"/>
      <dgm:spPr/>
    </dgm:pt>
    <dgm:pt modelId="{6B76B7FF-AFE5-46E3-8840-91772C9E62EE}" type="pres">
      <dgm:prSet presAssocID="{6ADBA62B-2756-4712-BE5E-D53FC5200D11}" presName="imgShp" presStyleLbl="fgImgPlace1" presStyleIdx="1" presStyleCnt="5" custLinFactNeighborX="-5801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Fencing with solid fill"/>
        </a:ext>
      </dgm:extLst>
    </dgm:pt>
    <dgm:pt modelId="{24D70564-0E49-422C-9C91-797517B704CB}" type="pres">
      <dgm:prSet presAssocID="{6ADBA62B-2756-4712-BE5E-D53FC5200D11}" presName="txShp" presStyleLbl="node1" presStyleIdx="1" presStyleCnt="5">
        <dgm:presLayoutVars>
          <dgm:bulletEnabled val="1"/>
        </dgm:presLayoutVars>
      </dgm:prSet>
      <dgm:spPr/>
    </dgm:pt>
    <dgm:pt modelId="{CA6EB18F-9DC5-421A-A9AD-A19706D5755E}" type="pres">
      <dgm:prSet presAssocID="{9BC9D84B-FD9D-4F65-9677-C72B117A142D}" presName="spacing" presStyleCnt="0"/>
      <dgm:spPr/>
    </dgm:pt>
    <dgm:pt modelId="{DBB8B58B-289F-4251-A8D0-3731D3E50EB9}" type="pres">
      <dgm:prSet presAssocID="{93304449-A461-45FB-878B-B90F814CDB5C}" presName="composite" presStyleCnt="0"/>
      <dgm:spPr/>
    </dgm:pt>
    <dgm:pt modelId="{DFE508F3-1204-4BFF-AF28-80477BE2530B}" type="pres">
      <dgm:prSet presAssocID="{93304449-A461-45FB-878B-B90F814CDB5C}" presName="imgShp" presStyleLbl="fgImgPlace1" presStyleIdx="2" presStyleCnt="5" custLinFactNeighborX="-58012" custLinFactNeighborY="1450"/>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Broken Heart with solid fill"/>
        </a:ext>
      </dgm:extLst>
    </dgm:pt>
    <dgm:pt modelId="{7D46CD68-7816-48FF-9C3D-7341218CF14F}" type="pres">
      <dgm:prSet presAssocID="{93304449-A461-45FB-878B-B90F814CDB5C}" presName="txShp" presStyleLbl="node1" presStyleIdx="2" presStyleCnt="5">
        <dgm:presLayoutVars>
          <dgm:bulletEnabled val="1"/>
        </dgm:presLayoutVars>
      </dgm:prSet>
      <dgm:spPr/>
    </dgm:pt>
    <dgm:pt modelId="{1EB09D1A-ADC7-4DD6-847C-1553DC661597}" type="pres">
      <dgm:prSet presAssocID="{BB932BA2-B5D2-4AAC-9FA0-16185BC47CE3}" presName="spacing" presStyleCnt="0"/>
      <dgm:spPr/>
    </dgm:pt>
    <dgm:pt modelId="{1A50D717-200B-4E24-ADB7-D76E59C205C9}" type="pres">
      <dgm:prSet presAssocID="{0D1451C7-5922-4307-B94F-37782399D232}" presName="composite" presStyleCnt="0"/>
      <dgm:spPr/>
    </dgm:pt>
    <dgm:pt modelId="{59CFBCE5-2854-457C-9F88-AEB710F62494}" type="pres">
      <dgm:prSet presAssocID="{0D1451C7-5922-4307-B94F-37782399D232}" presName="imgShp" presStyleLbl="fgImgPlace1" presStyleIdx="3" presStyleCnt="5" custLinFactNeighborX="-56560" custLinFactNeighborY="-590"/>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dgm:spPr>
      <dgm:extLst>
        <a:ext uri="{E40237B7-FDA0-4F09-8148-C483321AD2D9}">
          <dgm14:cNvPr xmlns:dgm14="http://schemas.microsoft.com/office/drawing/2010/diagram" id="0" name="" descr="Bank with solid fill"/>
        </a:ext>
      </dgm:extLst>
    </dgm:pt>
    <dgm:pt modelId="{37A6123A-1F7E-4C6A-8669-E18124135DE5}" type="pres">
      <dgm:prSet presAssocID="{0D1451C7-5922-4307-B94F-37782399D232}" presName="txShp" presStyleLbl="node1" presStyleIdx="3" presStyleCnt="5">
        <dgm:presLayoutVars>
          <dgm:bulletEnabled val="1"/>
        </dgm:presLayoutVars>
      </dgm:prSet>
      <dgm:spPr/>
    </dgm:pt>
    <dgm:pt modelId="{7E6DA182-8744-4ADC-88D3-1343DB633559}" type="pres">
      <dgm:prSet presAssocID="{79084330-4E23-41F1-8F31-D14E70290C86}" presName="spacing" presStyleCnt="0"/>
      <dgm:spPr/>
    </dgm:pt>
    <dgm:pt modelId="{426A8AF6-0DD4-401C-A518-D0C42FBB8124}" type="pres">
      <dgm:prSet presAssocID="{BF8B87D3-F4B9-4D13-A22F-63F543B19A78}" presName="composite" presStyleCnt="0"/>
      <dgm:spPr/>
    </dgm:pt>
    <dgm:pt modelId="{7ADFAF5D-7E1D-4BBC-8A85-8744917A96EE}" type="pres">
      <dgm:prSet presAssocID="{BF8B87D3-F4B9-4D13-A22F-63F543B19A78}" presName="imgShp" presStyleLbl="fgImgPlace1" presStyleIdx="4" presStyleCnt="5" custLinFactNeighborX="-56560" custLinFactNeighborY="330"/>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dgm:spPr>
      <dgm:extLst>
        <a:ext uri="{E40237B7-FDA0-4F09-8148-C483321AD2D9}">
          <dgm14:cNvPr xmlns:dgm14="http://schemas.microsoft.com/office/drawing/2010/diagram" id="0" name="" descr="Boxing Glove with solid fill"/>
        </a:ext>
      </dgm:extLst>
    </dgm:pt>
    <dgm:pt modelId="{97D0129D-F17A-4242-BEFA-098F0F5DAD06}" type="pres">
      <dgm:prSet presAssocID="{BF8B87D3-F4B9-4D13-A22F-63F543B19A78}" presName="txShp" presStyleLbl="node1" presStyleIdx="4" presStyleCnt="5">
        <dgm:presLayoutVars>
          <dgm:bulletEnabled val="1"/>
        </dgm:presLayoutVars>
      </dgm:prSet>
      <dgm:spPr/>
    </dgm:pt>
  </dgm:ptLst>
  <dgm:cxnLst>
    <dgm:cxn modelId="{B34A120C-8FDA-4887-AD4F-ACCD24B8289B}" type="presOf" srcId="{0D1451C7-5922-4307-B94F-37782399D232}" destId="{37A6123A-1F7E-4C6A-8669-E18124135DE5}" srcOrd="0" destOrd="0" presId="urn:microsoft.com/office/officeart/2005/8/layout/vList3"/>
    <dgm:cxn modelId="{8574241F-2A37-450D-A86D-139EA4E2FC69}" srcId="{BE43F8CE-AB6D-4E8A-9CCC-C8F68730CC55}" destId="{0D1451C7-5922-4307-B94F-37782399D232}" srcOrd="3" destOrd="0" parTransId="{F12260DC-600C-4946-A515-9F68763EE307}" sibTransId="{79084330-4E23-41F1-8F31-D14E70290C86}"/>
    <dgm:cxn modelId="{FF494F3F-BD30-4557-84FB-5C5FCA95F6A9}" type="presOf" srcId="{F63C0A26-2BB8-4A7E-9197-964A4BF982F3}" destId="{F7F1CD1D-4EAB-4F64-BCBF-58D88BC68102}" srcOrd="0" destOrd="0" presId="urn:microsoft.com/office/officeart/2005/8/layout/vList3"/>
    <dgm:cxn modelId="{B5D8125C-23C2-41D0-8141-FCC01FF6CB0D}" type="presOf" srcId="{6ADBA62B-2756-4712-BE5E-D53FC5200D11}" destId="{24D70564-0E49-422C-9C91-797517B704CB}" srcOrd="0" destOrd="0" presId="urn:microsoft.com/office/officeart/2005/8/layout/vList3"/>
    <dgm:cxn modelId="{D976245D-A7A4-40E0-B83E-D13CA30C38F4}" srcId="{BE43F8CE-AB6D-4E8A-9CCC-C8F68730CC55}" destId="{F63C0A26-2BB8-4A7E-9197-964A4BF982F3}" srcOrd="0" destOrd="0" parTransId="{7EC80BBB-643A-4D9A-8440-F631CE244F6E}" sibTransId="{20095B9C-FB15-46C2-981B-3B64F6056D17}"/>
    <dgm:cxn modelId="{2A446E6D-6205-44C2-A68C-FD068D4D7C84}" type="presOf" srcId="{BF8B87D3-F4B9-4D13-A22F-63F543B19A78}" destId="{97D0129D-F17A-4242-BEFA-098F0F5DAD06}" srcOrd="0" destOrd="0" presId="urn:microsoft.com/office/officeart/2005/8/layout/vList3"/>
    <dgm:cxn modelId="{8A79019C-7C69-4664-A419-033C685145C9}" srcId="{BE43F8CE-AB6D-4E8A-9CCC-C8F68730CC55}" destId="{93304449-A461-45FB-878B-B90F814CDB5C}" srcOrd="2" destOrd="0" parTransId="{DD0A613F-769A-48C6-851D-E3836925810A}" sibTransId="{BB932BA2-B5D2-4AAC-9FA0-16185BC47CE3}"/>
    <dgm:cxn modelId="{64021FA0-9183-4F99-8269-8E6FF70E3C20}" srcId="{BE43F8CE-AB6D-4E8A-9CCC-C8F68730CC55}" destId="{6ADBA62B-2756-4712-BE5E-D53FC5200D11}" srcOrd="1" destOrd="0" parTransId="{6576003B-75CE-43AE-B38E-F0CB7A02D4AD}" sibTransId="{9BC9D84B-FD9D-4F65-9677-C72B117A142D}"/>
    <dgm:cxn modelId="{32AFE3E6-8674-45F5-8756-3BE24590CC02}" type="presOf" srcId="{BE43F8CE-AB6D-4E8A-9CCC-C8F68730CC55}" destId="{35A87437-EBF3-46C6-AB26-8D0DD592A8DA}" srcOrd="0" destOrd="0" presId="urn:microsoft.com/office/officeart/2005/8/layout/vList3"/>
    <dgm:cxn modelId="{05A0E5F4-D4E6-4959-B830-C497448733E3}" type="presOf" srcId="{93304449-A461-45FB-878B-B90F814CDB5C}" destId="{7D46CD68-7816-48FF-9C3D-7341218CF14F}" srcOrd="0" destOrd="0" presId="urn:microsoft.com/office/officeart/2005/8/layout/vList3"/>
    <dgm:cxn modelId="{AABA29FA-0FD6-4712-9942-F2718FB63E5A}" srcId="{BE43F8CE-AB6D-4E8A-9CCC-C8F68730CC55}" destId="{BF8B87D3-F4B9-4D13-A22F-63F543B19A78}" srcOrd="4" destOrd="0" parTransId="{652CD27D-674A-4936-8A7D-D7CDA23324D0}" sibTransId="{DF75C963-FB06-4C64-A8B4-DC6AE1B56671}"/>
    <dgm:cxn modelId="{398989F8-A7DF-4BE6-B574-CD971A497439}" type="presParOf" srcId="{35A87437-EBF3-46C6-AB26-8D0DD592A8DA}" destId="{683B3C36-5B71-475B-BD47-4344D936EE89}" srcOrd="0" destOrd="0" presId="urn:microsoft.com/office/officeart/2005/8/layout/vList3"/>
    <dgm:cxn modelId="{D99F35F3-68D7-40FA-B06F-7BA102CF8DCC}" type="presParOf" srcId="{683B3C36-5B71-475B-BD47-4344D936EE89}" destId="{258DBB2B-4041-45D0-B779-25FF74E56243}" srcOrd="0" destOrd="0" presId="urn:microsoft.com/office/officeart/2005/8/layout/vList3"/>
    <dgm:cxn modelId="{14B3F009-351C-494A-B3CC-10C188780D27}" type="presParOf" srcId="{683B3C36-5B71-475B-BD47-4344D936EE89}" destId="{F7F1CD1D-4EAB-4F64-BCBF-58D88BC68102}" srcOrd="1" destOrd="0" presId="urn:microsoft.com/office/officeart/2005/8/layout/vList3"/>
    <dgm:cxn modelId="{9CBE7A3E-1597-4962-B24C-16B75B6437EC}" type="presParOf" srcId="{35A87437-EBF3-46C6-AB26-8D0DD592A8DA}" destId="{63F07CF6-1AB0-4164-B8DA-68A073E4650E}" srcOrd="1" destOrd="0" presId="urn:microsoft.com/office/officeart/2005/8/layout/vList3"/>
    <dgm:cxn modelId="{63A18382-73EE-4649-AF25-E6DA2C9326D8}" type="presParOf" srcId="{35A87437-EBF3-46C6-AB26-8D0DD592A8DA}" destId="{161B5AD4-ED3E-4AF8-AAC7-33AAD11EBECE}" srcOrd="2" destOrd="0" presId="urn:microsoft.com/office/officeart/2005/8/layout/vList3"/>
    <dgm:cxn modelId="{AB1F195C-9506-4F36-96DF-8D4F34D1748C}" type="presParOf" srcId="{161B5AD4-ED3E-4AF8-AAC7-33AAD11EBECE}" destId="{6B76B7FF-AFE5-46E3-8840-91772C9E62EE}" srcOrd="0" destOrd="0" presId="urn:microsoft.com/office/officeart/2005/8/layout/vList3"/>
    <dgm:cxn modelId="{BFA4C735-43B3-400E-A492-4787A29CCF0C}" type="presParOf" srcId="{161B5AD4-ED3E-4AF8-AAC7-33AAD11EBECE}" destId="{24D70564-0E49-422C-9C91-797517B704CB}" srcOrd="1" destOrd="0" presId="urn:microsoft.com/office/officeart/2005/8/layout/vList3"/>
    <dgm:cxn modelId="{BE0D9826-8EAF-4533-9551-382B85140B7F}" type="presParOf" srcId="{35A87437-EBF3-46C6-AB26-8D0DD592A8DA}" destId="{CA6EB18F-9DC5-421A-A9AD-A19706D5755E}" srcOrd="3" destOrd="0" presId="urn:microsoft.com/office/officeart/2005/8/layout/vList3"/>
    <dgm:cxn modelId="{80D93948-AD97-4DBE-AD4A-F0FC8993DF7B}" type="presParOf" srcId="{35A87437-EBF3-46C6-AB26-8D0DD592A8DA}" destId="{DBB8B58B-289F-4251-A8D0-3731D3E50EB9}" srcOrd="4" destOrd="0" presId="urn:microsoft.com/office/officeart/2005/8/layout/vList3"/>
    <dgm:cxn modelId="{7B6F61A2-29AC-4677-B344-9C7C38BF0974}" type="presParOf" srcId="{DBB8B58B-289F-4251-A8D0-3731D3E50EB9}" destId="{DFE508F3-1204-4BFF-AF28-80477BE2530B}" srcOrd="0" destOrd="0" presId="urn:microsoft.com/office/officeart/2005/8/layout/vList3"/>
    <dgm:cxn modelId="{0E1F893F-D9E6-4238-912D-0BB77E813F0C}" type="presParOf" srcId="{DBB8B58B-289F-4251-A8D0-3731D3E50EB9}" destId="{7D46CD68-7816-48FF-9C3D-7341218CF14F}" srcOrd="1" destOrd="0" presId="urn:microsoft.com/office/officeart/2005/8/layout/vList3"/>
    <dgm:cxn modelId="{974B4524-CAFA-4C0D-A669-A288DF1071CA}" type="presParOf" srcId="{35A87437-EBF3-46C6-AB26-8D0DD592A8DA}" destId="{1EB09D1A-ADC7-4DD6-847C-1553DC661597}" srcOrd="5" destOrd="0" presId="urn:microsoft.com/office/officeart/2005/8/layout/vList3"/>
    <dgm:cxn modelId="{033D77A8-44F7-42E1-BB5D-311386148996}" type="presParOf" srcId="{35A87437-EBF3-46C6-AB26-8D0DD592A8DA}" destId="{1A50D717-200B-4E24-ADB7-D76E59C205C9}" srcOrd="6" destOrd="0" presId="urn:microsoft.com/office/officeart/2005/8/layout/vList3"/>
    <dgm:cxn modelId="{05B48476-9A4C-4E55-901F-BB7A487E5479}" type="presParOf" srcId="{1A50D717-200B-4E24-ADB7-D76E59C205C9}" destId="{59CFBCE5-2854-457C-9F88-AEB710F62494}" srcOrd="0" destOrd="0" presId="urn:microsoft.com/office/officeart/2005/8/layout/vList3"/>
    <dgm:cxn modelId="{5E0461A7-E456-4907-B9C5-4CBD3CB8510C}" type="presParOf" srcId="{1A50D717-200B-4E24-ADB7-D76E59C205C9}" destId="{37A6123A-1F7E-4C6A-8669-E18124135DE5}" srcOrd="1" destOrd="0" presId="urn:microsoft.com/office/officeart/2005/8/layout/vList3"/>
    <dgm:cxn modelId="{E8436962-5419-4820-81C1-91A954902C16}" type="presParOf" srcId="{35A87437-EBF3-46C6-AB26-8D0DD592A8DA}" destId="{7E6DA182-8744-4ADC-88D3-1343DB633559}" srcOrd="7" destOrd="0" presId="urn:microsoft.com/office/officeart/2005/8/layout/vList3"/>
    <dgm:cxn modelId="{98BB5D24-2F99-4C04-AF7F-C55042C78324}" type="presParOf" srcId="{35A87437-EBF3-46C6-AB26-8D0DD592A8DA}" destId="{426A8AF6-0DD4-401C-A518-D0C42FBB8124}" srcOrd="8" destOrd="0" presId="urn:microsoft.com/office/officeart/2005/8/layout/vList3"/>
    <dgm:cxn modelId="{C269CB3C-EC90-4F2A-AC9A-9F08AE9F5593}" type="presParOf" srcId="{426A8AF6-0DD4-401C-A518-D0C42FBB8124}" destId="{7ADFAF5D-7E1D-4BBC-8A85-8744917A96EE}" srcOrd="0" destOrd="0" presId="urn:microsoft.com/office/officeart/2005/8/layout/vList3"/>
    <dgm:cxn modelId="{25282AD0-1BB0-4D66-BAF3-DD80C40A4486}" type="presParOf" srcId="{426A8AF6-0DD4-401C-A518-D0C42FBB8124}" destId="{97D0129D-F17A-4242-BEFA-098F0F5DAD06}"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262D0EE6-CA2E-4474-8BB4-0ECB927A5D5E}" type="doc">
      <dgm:prSet loTypeId="urn:microsoft.com/office/officeart/2005/8/layout/process1" loCatId="process" qsTypeId="urn:microsoft.com/office/officeart/2005/8/quickstyle/simple1" qsCatId="simple" csTypeId="urn:microsoft.com/office/officeart/2005/8/colors/accent0_3" csCatId="mainScheme" phldr="1"/>
      <dgm:spPr/>
    </dgm:pt>
    <dgm:pt modelId="{3F499EEC-5868-492C-9941-A746A37EEB7C}">
      <dgm:prSet phldrT="[Text]"/>
      <dgm:spPr/>
      <dgm:t>
        <a:bodyPr/>
        <a:lstStyle/>
        <a:p>
          <a:r>
            <a:rPr lang="en-US" dirty="0"/>
            <a:t>Collect Twitter Data</a:t>
          </a:r>
        </a:p>
      </dgm:t>
    </dgm:pt>
    <dgm:pt modelId="{3D528FEF-192A-49C2-99CB-FBD10AC26E0C}" type="parTrans" cxnId="{E93AA922-9AB8-4B6A-B888-EBF43E94C9CE}">
      <dgm:prSet/>
      <dgm:spPr/>
      <dgm:t>
        <a:bodyPr/>
        <a:lstStyle/>
        <a:p>
          <a:endParaRPr lang="en-US"/>
        </a:p>
      </dgm:t>
    </dgm:pt>
    <dgm:pt modelId="{69AEE58A-B933-404B-B12B-413DF800C2C7}" type="sibTrans" cxnId="{E93AA922-9AB8-4B6A-B888-EBF43E94C9CE}">
      <dgm:prSet/>
      <dgm:spPr/>
      <dgm:t>
        <a:bodyPr/>
        <a:lstStyle/>
        <a:p>
          <a:endParaRPr lang="en-US"/>
        </a:p>
      </dgm:t>
    </dgm:pt>
    <dgm:pt modelId="{1548AF45-DC9D-4AFD-A8BD-E3AA61D9BAD8}">
      <dgm:prSet phldrT="[Text]"/>
      <dgm:spPr/>
      <dgm:t>
        <a:bodyPr/>
        <a:lstStyle/>
        <a:p>
          <a:r>
            <a:rPr lang="en-US" dirty="0"/>
            <a:t>Conduct Sentiment Analysis</a:t>
          </a:r>
        </a:p>
      </dgm:t>
    </dgm:pt>
    <dgm:pt modelId="{71A25835-5468-450B-A5B2-D00B6BC67014}" type="parTrans" cxnId="{9F20D651-C599-4468-88A2-CD96D3256795}">
      <dgm:prSet/>
      <dgm:spPr/>
      <dgm:t>
        <a:bodyPr/>
        <a:lstStyle/>
        <a:p>
          <a:endParaRPr lang="en-US"/>
        </a:p>
      </dgm:t>
    </dgm:pt>
    <dgm:pt modelId="{9A467FDF-E4E8-4B64-9876-3DC7013A870E}" type="sibTrans" cxnId="{9F20D651-C599-4468-88A2-CD96D3256795}">
      <dgm:prSet/>
      <dgm:spPr/>
      <dgm:t>
        <a:bodyPr/>
        <a:lstStyle/>
        <a:p>
          <a:endParaRPr lang="en-US"/>
        </a:p>
      </dgm:t>
    </dgm:pt>
    <dgm:pt modelId="{6FB776CD-5BF8-451E-B670-1540419529D9}">
      <dgm:prSet phldrT="[Text]"/>
      <dgm:spPr/>
      <dgm:t>
        <a:bodyPr/>
        <a:lstStyle/>
        <a:p>
          <a:r>
            <a:rPr lang="en-US" dirty="0"/>
            <a:t>Visualize How Different Topics Gain Popularity</a:t>
          </a:r>
        </a:p>
      </dgm:t>
    </dgm:pt>
    <dgm:pt modelId="{239DFAEE-CD58-4737-A688-12B5F4489C99}" type="parTrans" cxnId="{86643F4F-C661-439E-868A-6BFCF857B5C2}">
      <dgm:prSet/>
      <dgm:spPr/>
      <dgm:t>
        <a:bodyPr/>
        <a:lstStyle/>
        <a:p>
          <a:endParaRPr lang="en-US"/>
        </a:p>
      </dgm:t>
    </dgm:pt>
    <dgm:pt modelId="{8E20F591-90EB-4ABE-8318-F96D6CA37F75}" type="sibTrans" cxnId="{86643F4F-C661-439E-868A-6BFCF857B5C2}">
      <dgm:prSet/>
      <dgm:spPr/>
      <dgm:t>
        <a:bodyPr/>
        <a:lstStyle/>
        <a:p>
          <a:endParaRPr lang="en-US"/>
        </a:p>
      </dgm:t>
    </dgm:pt>
    <dgm:pt modelId="{D41EA2EE-4641-4BF0-87E3-8773C93820F2}">
      <dgm:prSet/>
      <dgm:spPr/>
      <dgm:t>
        <a:bodyPr/>
        <a:lstStyle/>
        <a:p>
          <a:r>
            <a:rPr lang="en-US" dirty="0"/>
            <a:t>Create a Network Graph </a:t>
          </a:r>
        </a:p>
      </dgm:t>
    </dgm:pt>
    <dgm:pt modelId="{F103B672-8689-457A-9CA7-4A5786292857}" type="parTrans" cxnId="{52093D98-E647-4902-BA2D-2B3B30E69B17}">
      <dgm:prSet/>
      <dgm:spPr/>
      <dgm:t>
        <a:bodyPr/>
        <a:lstStyle/>
        <a:p>
          <a:endParaRPr lang="en-US"/>
        </a:p>
      </dgm:t>
    </dgm:pt>
    <dgm:pt modelId="{F1ABE635-26A6-43AF-8D0A-7390726DA2DD}" type="sibTrans" cxnId="{52093D98-E647-4902-BA2D-2B3B30E69B17}">
      <dgm:prSet/>
      <dgm:spPr/>
      <dgm:t>
        <a:bodyPr/>
        <a:lstStyle/>
        <a:p>
          <a:endParaRPr lang="en-US"/>
        </a:p>
      </dgm:t>
    </dgm:pt>
    <dgm:pt modelId="{E6365BED-CDA3-4A7B-A4AF-6A6F7546135A}" type="pres">
      <dgm:prSet presAssocID="{262D0EE6-CA2E-4474-8BB4-0ECB927A5D5E}" presName="Name0" presStyleCnt="0">
        <dgm:presLayoutVars>
          <dgm:dir/>
          <dgm:resizeHandles val="exact"/>
        </dgm:presLayoutVars>
      </dgm:prSet>
      <dgm:spPr/>
    </dgm:pt>
    <dgm:pt modelId="{694BBBB6-E011-44CA-B6B6-D225D60C90D2}" type="pres">
      <dgm:prSet presAssocID="{3F499EEC-5868-492C-9941-A746A37EEB7C}" presName="node" presStyleLbl="node1" presStyleIdx="0" presStyleCnt="4">
        <dgm:presLayoutVars>
          <dgm:bulletEnabled val="1"/>
        </dgm:presLayoutVars>
      </dgm:prSet>
      <dgm:spPr/>
    </dgm:pt>
    <dgm:pt modelId="{7747B4D9-542C-43F3-8C56-70D79C1D6DB0}" type="pres">
      <dgm:prSet presAssocID="{69AEE58A-B933-404B-B12B-413DF800C2C7}" presName="sibTrans" presStyleLbl="sibTrans2D1" presStyleIdx="0" presStyleCnt="3"/>
      <dgm:spPr/>
    </dgm:pt>
    <dgm:pt modelId="{22AAB68D-02F6-4B93-8DAA-290B70245355}" type="pres">
      <dgm:prSet presAssocID="{69AEE58A-B933-404B-B12B-413DF800C2C7}" presName="connectorText" presStyleLbl="sibTrans2D1" presStyleIdx="0" presStyleCnt="3"/>
      <dgm:spPr/>
    </dgm:pt>
    <dgm:pt modelId="{BA5D7D6F-0F6C-457F-8DA5-02ADF693A65D}" type="pres">
      <dgm:prSet presAssocID="{D41EA2EE-4641-4BF0-87E3-8773C93820F2}" presName="node" presStyleLbl="node1" presStyleIdx="1" presStyleCnt="4">
        <dgm:presLayoutVars>
          <dgm:bulletEnabled val="1"/>
        </dgm:presLayoutVars>
      </dgm:prSet>
      <dgm:spPr/>
    </dgm:pt>
    <dgm:pt modelId="{F2D639A9-940F-44B3-A98A-79C4640264B4}" type="pres">
      <dgm:prSet presAssocID="{F1ABE635-26A6-43AF-8D0A-7390726DA2DD}" presName="sibTrans" presStyleLbl="sibTrans2D1" presStyleIdx="1" presStyleCnt="3"/>
      <dgm:spPr/>
    </dgm:pt>
    <dgm:pt modelId="{017CC714-0593-4096-BDA1-9E6DAB63B8D7}" type="pres">
      <dgm:prSet presAssocID="{F1ABE635-26A6-43AF-8D0A-7390726DA2DD}" presName="connectorText" presStyleLbl="sibTrans2D1" presStyleIdx="1" presStyleCnt="3"/>
      <dgm:spPr/>
    </dgm:pt>
    <dgm:pt modelId="{A4A1AA2A-AAEB-48F5-BC07-D96A07045EB5}" type="pres">
      <dgm:prSet presAssocID="{1548AF45-DC9D-4AFD-A8BD-E3AA61D9BAD8}" presName="node" presStyleLbl="node1" presStyleIdx="2" presStyleCnt="4">
        <dgm:presLayoutVars>
          <dgm:bulletEnabled val="1"/>
        </dgm:presLayoutVars>
      </dgm:prSet>
      <dgm:spPr/>
    </dgm:pt>
    <dgm:pt modelId="{E829D31A-AE57-4DE7-B47E-3E46045F194E}" type="pres">
      <dgm:prSet presAssocID="{9A467FDF-E4E8-4B64-9876-3DC7013A870E}" presName="sibTrans" presStyleLbl="sibTrans2D1" presStyleIdx="2" presStyleCnt="3"/>
      <dgm:spPr/>
    </dgm:pt>
    <dgm:pt modelId="{D4CB21DE-63B8-4A88-B050-0CA89F85D122}" type="pres">
      <dgm:prSet presAssocID="{9A467FDF-E4E8-4B64-9876-3DC7013A870E}" presName="connectorText" presStyleLbl="sibTrans2D1" presStyleIdx="2" presStyleCnt="3"/>
      <dgm:spPr/>
    </dgm:pt>
    <dgm:pt modelId="{5B8D11EB-4DF7-459B-9D1E-8851D72BBC6F}" type="pres">
      <dgm:prSet presAssocID="{6FB776CD-5BF8-451E-B670-1540419529D9}" presName="node" presStyleLbl="node1" presStyleIdx="3" presStyleCnt="4">
        <dgm:presLayoutVars>
          <dgm:bulletEnabled val="1"/>
        </dgm:presLayoutVars>
      </dgm:prSet>
      <dgm:spPr/>
    </dgm:pt>
  </dgm:ptLst>
  <dgm:cxnLst>
    <dgm:cxn modelId="{331E2C0E-D36A-4A64-94A4-E03CE743F7CF}" type="presOf" srcId="{6FB776CD-5BF8-451E-B670-1540419529D9}" destId="{5B8D11EB-4DF7-459B-9D1E-8851D72BBC6F}" srcOrd="0" destOrd="0" presId="urn:microsoft.com/office/officeart/2005/8/layout/process1"/>
    <dgm:cxn modelId="{E93AA922-9AB8-4B6A-B888-EBF43E94C9CE}" srcId="{262D0EE6-CA2E-4474-8BB4-0ECB927A5D5E}" destId="{3F499EEC-5868-492C-9941-A746A37EEB7C}" srcOrd="0" destOrd="0" parTransId="{3D528FEF-192A-49C2-99CB-FBD10AC26E0C}" sibTransId="{69AEE58A-B933-404B-B12B-413DF800C2C7}"/>
    <dgm:cxn modelId="{BBE5FD2C-95C7-474D-B56F-F80EA67FFA63}" type="presOf" srcId="{9A467FDF-E4E8-4B64-9876-3DC7013A870E}" destId="{D4CB21DE-63B8-4A88-B050-0CA89F85D122}" srcOrd="1" destOrd="0" presId="urn:microsoft.com/office/officeart/2005/8/layout/process1"/>
    <dgm:cxn modelId="{38E65763-F41A-420C-B9DB-993D791AB789}" type="presOf" srcId="{9A467FDF-E4E8-4B64-9876-3DC7013A870E}" destId="{E829D31A-AE57-4DE7-B47E-3E46045F194E}" srcOrd="0" destOrd="0" presId="urn:microsoft.com/office/officeart/2005/8/layout/process1"/>
    <dgm:cxn modelId="{578A9E6E-6CE9-4ECE-8857-08829F38810F}" type="presOf" srcId="{D41EA2EE-4641-4BF0-87E3-8773C93820F2}" destId="{BA5D7D6F-0F6C-457F-8DA5-02ADF693A65D}" srcOrd="0" destOrd="0" presId="urn:microsoft.com/office/officeart/2005/8/layout/process1"/>
    <dgm:cxn modelId="{86643F4F-C661-439E-868A-6BFCF857B5C2}" srcId="{262D0EE6-CA2E-4474-8BB4-0ECB927A5D5E}" destId="{6FB776CD-5BF8-451E-B670-1540419529D9}" srcOrd="3" destOrd="0" parTransId="{239DFAEE-CD58-4737-A688-12B5F4489C99}" sibTransId="{8E20F591-90EB-4ABE-8318-F96D6CA37F75}"/>
    <dgm:cxn modelId="{9F20D651-C599-4468-88A2-CD96D3256795}" srcId="{262D0EE6-CA2E-4474-8BB4-0ECB927A5D5E}" destId="{1548AF45-DC9D-4AFD-A8BD-E3AA61D9BAD8}" srcOrd="2" destOrd="0" parTransId="{71A25835-5468-450B-A5B2-D00B6BC67014}" sibTransId="{9A467FDF-E4E8-4B64-9876-3DC7013A870E}"/>
    <dgm:cxn modelId="{059D9C74-C873-4FE4-80D5-BF00B17FC5D4}" type="presOf" srcId="{69AEE58A-B933-404B-B12B-413DF800C2C7}" destId="{7747B4D9-542C-43F3-8C56-70D79C1D6DB0}" srcOrd="0" destOrd="0" presId="urn:microsoft.com/office/officeart/2005/8/layout/process1"/>
    <dgm:cxn modelId="{B8469C77-A703-4FCE-992E-4BF1454091AF}" type="presOf" srcId="{1548AF45-DC9D-4AFD-A8BD-E3AA61D9BAD8}" destId="{A4A1AA2A-AAEB-48F5-BC07-D96A07045EB5}" srcOrd="0" destOrd="0" presId="urn:microsoft.com/office/officeart/2005/8/layout/process1"/>
    <dgm:cxn modelId="{4233C358-A50C-4D0B-AACE-A30B7075DA2F}" type="presOf" srcId="{F1ABE635-26A6-43AF-8D0A-7390726DA2DD}" destId="{017CC714-0593-4096-BDA1-9E6DAB63B8D7}" srcOrd="1" destOrd="0" presId="urn:microsoft.com/office/officeart/2005/8/layout/process1"/>
    <dgm:cxn modelId="{36EEBD5A-2AF6-4715-A79E-7FD910398E9D}" type="presOf" srcId="{F1ABE635-26A6-43AF-8D0A-7390726DA2DD}" destId="{F2D639A9-940F-44B3-A98A-79C4640264B4}" srcOrd="0" destOrd="0" presId="urn:microsoft.com/office/officeart/2005/8/layout/process1"/>
    <dgm:cxn modelId="{52093D98-E647-4902-BA2D-2B3B30E69B17}" srcId="{262D0EE6-CA2E-4474-8BB4-0ECB927A5D5E}" destId="{D41EA2EE-4641-4BF0-87E3-8773C93820F2}" srcOrd="1" destOrd="0" parTransId="{F103B672-8689-457A-9CA7-4A5786292857}" sibTransId="{F1ABE635-26A6-43AF-8D0A-7390726DA2DD}"/>
    <dgm:cxn modelId="{53C9DBA8-E323-49BB-A181-52C7313D2D4A}" type="presOf" srcId="{262D0EE6-CA2E-4474-8BB4-0ECB927A5D5E}" destId="{E6365BED-CDA3-4A7B-A4AF-6A6F7546135A}" srcOrd="0" destOrd="0" presId="urn:microsoft.com/office/officeart/2005/8/layout/process1"/>
    <dgm:cxn modelId="{8ED0CFB2-9630-4A27-9C9D-3C0AAA0CDC25}" type="presOf" srcId="{69AEE58A-B933-404B-B12B-413DF800C2C7}" destId="{22AAB68D-02F6-4B93-8DAA-290B70245355}" srcOrd="1" destOrd="0" presId="urn:microsoft.com/office/officeart/2005/8/layout/process1"/>
    <dgm:cxn modelId="{C91D0ACC-723F-4436-B526-1F9B33F40394}" type="presOf" srcId="{3F499EEC-5868-492C-9941-A746A37EEB7C}" destId="{694BBBB6-E011-44CA-B6B6-D225D60C90D2}" srcOrd="0" destOrd="0" presId="urn:microsoft.com/office/officeart/2005/8/layout/process1"/>
    <dgm:cxn modelId="{D92E4D5B-79FB-4BD0-81A9-D44F538699F6}" type="presParOf" srcId="{E6365BED-CDA3-4A7B-A4AF-6A6F7546135A}" destId="{694BBBB6-E011-44CA-B6B6-D225D60C90D2}" srcOrd="0" destOrd="0" presId="urn:microsoft.com/office/officeart/2005/8/layout/process1"/>
    <dgm:cxn modelId="{2B6236DA-01FC-43D0-ABD3-704185DFE6C0}" type="presParOf" srcId="{E6365BED-CDA3-4A7B-A4AF-6A6F7546135A}" destId="{7747B4D9-542C-43F3-8C56-70D79C1D6DB0}" srcOrd="1" destOrd="0" presId="urn:microsoft.com/office/officeart/2005/8/layout/process1"/>
    <dgm:cxn modelId="{2228533E-2E2E-4C6D-A219-8E29112AC2A5}" type="presParOf" srcId="{7747B4D9-542C-43F3-8C56-70D79C1D6DB0}" destId="{22AAB68D-02F6-4B93-8DAA-290B70245355}" srcOrd="0" destOrd="0" presId="urn:microsoft.com/office/officeart/2005/8/layout/process1"/>
    <dgm:cxn modelId="{02E7BBC9-4744-48D9-8237-ED89EFC560A4}" type="presParOf" srcId="{E6365BED-CDA3-4A7B-A4AF-6A6F7546135A}" destId="{BA5D7D6F-0F6C-457F-8DA5-02ADF693A65D}" srcOrd="2" destOrd="0" presId="urn:microsoft.com/office/officeart/2005/8/layout/process1"/>
    <dgm:cxn modelId="{46D481DA-3D56-4153-86B3-A51EFC92CC23}" type="presParOf" srcId="{E6365BED-CDA3-4A7B-A4AF-6A6F7546135A}" destId="{F2D639A9-940F-44B3-A98A-79C4640264B4}" srcOrd="3" destOrd="0" presId="urn:microsoft.com/office/officeart/2005/8/layout/process1"/>
    <dgm:cxn modelId="{960BEA83-74EB-4E32-A022-6E5CAE6C66E4}" type="presParOf" srcId="{F2D639A9-940F-44B3-A98A-79C4640264B4}" destId="{017CC714-0593-4096-BDA1-9E6DAB63B8D7}" srcOrd="0" destOrd="0" presId="urn:microsoft.com/office/officeart/2005/8/layout/process1"/>
    <dgm:cxn modelId="{133BB55F-B959-4F7D-8843-35CFE9F0B812}" type="presParOf" srcId="{E6365BED-CDA3-4A7B-A4AF-6A6F7546135A}" destId="{A4A1AA2A-AAEB-48F5-BC07-D96A07045EB5}" srcOrd="4" destOrd="0" presId="urn:microsoft.com/office/officeart/2005/8/layout/process1"/>
    <dgm:cxn modelId="{F6216575-883E-43DE-89FB-7ECAD82D777B}" type="presParOf" srcId="{E6365BED-CDA3-4A7B-A4AF-6A6F7546135A}" destId="{E829D31A-AE57-4DE7-B47E-3E46045F194E}" srcOrd="5" destOrd="0" presId="urn:microsoft.com/office/officeart/2005/8/layout/process1"/>
    <dgm:cxn modelId="{7BF2A2DE-9586-4636-A271-D6B347D94422}" type="presParOf" srcId="{E829D31A-AE57-4DE7-B47E-3E46045F194E}" destId="{D4CB21DE-63B8-4A88-B050-0CA89F85D122}" srcOrd="0" destOrd="0" presId="urn:microsoft.com/office/officeart/2005/8/layout/process1"/>
    <dgm:cxn modelId="{4427A282-FB7F-4542-83A8-548299E16942}" type="presParOf" srcId="{E6365BED-CDA3-4A7B-A4AF-6A6F7546135A}" destId="{5B8D11EB-4DF7-459B-9D1E-8851D72BBC6F}"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045E21A-21BF-4F7E-B1A0-05DF292E652A}" type="doc">
      <dgm:prSet loTypeId="urn:microsoft.com/office/officeart/2005/8/layout/arrow2" loCatId="process" qsTypeId="urn:microsoft.com/office/officeart/2005/8/quickstyle/simple1" qsCatId="simple" csTypeId="urn:microsoft.com/office/officeart/2005/8/colors/accent1_2" csCatId="accent1" phldr="1"/>
      <dgm:spPr/>
      <dgm:t>
        <a:bodyPr/>
        <a:lstStyle/>
        <a:p>
          <a:endParaRPr lang="en-US"/>
        </a:p>
      </dgm:t>
    </dgm:pt>
    <dgm:pt modelId="{100B41B8-0671-4162-A259-23CBC12B4E04}">
      <dgm:prSet phldrT="[Text]"/>
      <dgm:spPr/>
      <dgm:t>
        <a:bodyPr/>
        <a:lstStyle/>
        <a:p>
          <a:r>
            <a:rPr lang="en-US" dirty="0"/>
            <a:t>Network analysis shows two echo chambers split by party affiliation on Twitter</a:t>
          </a:r>
        </a:p>
      </dgm:t>
    </dgm:pt>
    <dgm:pt modelId="{966E89DE-7C13-499F-98FD-EC9572214148}" type="parTrans" cxnId="{4F6C4BEB-970D-441F-8D1B-BC05458F4D7A}">
      <dgm:prSet/>
      <dgm:spPr/>
      <dgm:t>
        <a:bodyPr/>
        <a:lstStyle/>
        <a:p>
          <a:endParaRPr lang="en-US"/>
        </a:p>
      </dgm:t>
    </dgm:pt>
    <dgm:pt modelId="{D0923EDD-32EA-4D7A-8B11-07A164E30CEB}" type="sibTrans" cxnId="{4F6C4BEB-970D-441F-8D1B-BC05458F4D7A}">
      <dgm:prSet/>
      <dgm:spPr/>
      <dgm:t>
        <a:bodyPr/>
        <a:lstStyle/>
        <a:p>
          <a:endParaRPr lang="en-US"/>
        </a:p>
      </dgm:t>
    </dgm:pt>
    <dgm:pt modelId="{F28674FB-18D4-4F23-BC1B-BFEDB4442B11}">
      <dgm:prSet phldrT="[Text]"/>
      <dgm:spPr/>
      <dgm:t>
        <a:bodyPr/>
        <a:lstStyle/>
        <a:p>
          <a:r>
            <a:rPr lang="en-US" dirty="0"/>
            <a:t>As elections near, sentiment becomes more varied.</a:t>
          </a:r>
        </a:p>
      </dgm:t>
    </dgm:pt>
    <dgm:pt modelId="{297E9186-25AE-41BF-94A3-0C7EDA22867B}" type="parTrans" cxnId="{FF9F8DE6-ABDE-49B2-A476-EBCD13924332}">
      <dgm:prSet/>
      <dgm:spPr/>
      <dgm:t>
        <a:bodyPr/>
        <a:lstStyle/>
        <a:p>
          <a:endParaRPr lang="en-US"/>
        </a:p>
      </dgm:t>
    </dgm:pt>
    <dgm:pt modelId="{1A5920CF-EE70-4F55-A82E-D477108EBA62}" type="sibTrans" cxnId="{FF9F8DE6-ABDE-49B2-A476-EBCD13924332}">
      <dgm:prSet/>
      <dgm:spPr/>
      <dgm:t>
        <a:bodyPr/>
        <a:lstStyle/>
        <a:p>
          <a:endParaRPr lang="en-US"/>
        </a:p>
      </dgm:t>
    </dgm:pt>
    <dgm:pt modelId="{0C05149E-0178-4D29-A996-FAE9F3B0B1E8}">
      <dgm:prSet phldrT="[Text]"/>
      <dgm:spPr/>
      <dgm:t>
        <a:bodyPr/>
        <a:lstStyle/>
        <a:p>
          <a:r>
            <a:rPr lang="en-US" dirty="0"/>
            <a:t>Polarized topics gain traction faster than neutral ones on Twitter.</a:t>
          </a:r>
        </a:p>
      </dgm:t>
    </dgm:pt>
    <dgm:pt modelId="{6B79C874-3613-46E0-98ED-3CE1F4F9AAB3}" type="parTrans" cxnId="{A91FA027-4ADC-4EB5-BF05-C0F77ED69D68}">
      <dgm:prSet/>
      <dgm:spPr/>
      <dgm:t>
        <a:bodyPr/>
        <a:lstStyle/>
        <a:p>
          <a:endParaRPr lang="en-US"/>
        </a:p>
      </dgm:t>
    </dgm:pt>
    <dgm:pt modelId="{4E4A29B8-04F4-4E27-83EE-D08E102D988D}" type="sibTrans" cxnId="{A91FA027-4ADC-4EB5-BF05-C0F77ED69D68}">
      <dgm:prSet/>
      <dgm:spPr/>
      <dgm:t>
        <a:bodyPr/>
        <a:lstStyle/>
        <a:p>
          <a:endParaRPr lang="en-US"/>
        </a:p>
      </dgm:t>
    </dgm:pt>
    <dgm:pt modelId="{C84B3860-F3A7-4BA4-B127-12FE80A1A349}" type="pres">
      <dgm:prSet presAssocID="{F045E21A-21BF-4F7E-B1A0-05DF292E652A}" presName="arrowDiagram" presStyleCnt="0">
        <dgm:presLayoutVars>
          <dgm:chMax val="5"/>
          <dgm:dir/>
          <dgm:resizeHandles val="exact"/>
        </dgm:presLayoutVars>
      </dgm:prSet>
      <dgm:spPr/>
    </dgm:pt>
    <dgm:pt modelId="{DA9BB36B-F394-4BD7-9204-8B130A2799EB}" type="pres">
      <dgm:prSet presAssocID="{F045E21A-21BF-4F7E-B1A0-05DF292E652A}" presName="arrow" presStyleLbl="bgShp" presStyleIdx="0" presStyleCnt="1"/>
      <dgm:spPr/>
    </dgm:pt>
    <dgm:pt modelId="{511903BE-5E5A-4FDC-A4A2-E25D6C6A81BF}" type="pres">
      <dgm:prSet presAssocID="{F045E21A-21BF-4F7E-B1A0-05DF292E652A}" presName="arrowDiagram3" presStyleCnt="0"/>
      <dgm:spPr/>
    </dgm:pt>
    <dgm:pt modelId="{790F398D-29F8-4934-B05B-BCC45CA62B37}" type="pres">
      <dgm:prSet presAssocID="{100B41B8-0671-4162-A259-23CBC12B4E04}" presName="bullet3a" presStyleLbl="node1" presStyleIdx="0" presStyleCnt="3"/>
      <dgm:spPr/>
    </dgm:pt>
    <dgm:pt modelId="{337C8F49-99D1-49E9-8D3A-855AB2CE6598}" type="pres">
      <dgm:prSet presAssocID="{100B41B8-0671-4162-A259-23CBC12B4E04}" presName="textBox3a" presStyleLbl="revTx" presStyleIdx="0" presStyleCnt="3">
        <dgm:presLayoutVars>
          <dgm:bulletEnabled val="1"/>
        </dgm:presLayoutVars>
      </dgm:prSet>
      <dgm:spPr/>
    </dgm:pt>
    <dgm:pt modelId="{EEC63AED-733F-4F1A-A885-6C455CEE385F}" type="pres">
      <dgm:prSet presAssocID="{F28674FB-18D4-4F23-BC1B-BFEDB4442B11}" presName="bullet3b" presStyleLbl="node1" presStyleIdx="1" presStyleCnt="3"/>
      <dgm:spPr/>
    </dgm:pt>
    <dgm:pt modelId="{939ED570-9585-4EFE-A7D1-C750FC0566B2}" type="pres">
      <dgm:prSet presAssocID="{F28674FB-18D4-4F23-BC1B-BFEDB4442B11}" presName="textBox3b" presStyleLbl="revTx" presStyleIdx="1" presStyleCnt="3">
        <dgm:presLayoutVars>
          <dgm:bulletEnabled val="1"/>
        </dgm:presLayoutVars>
      </dgm:prSet>
      <dgm:spPr/>
    </dgm:pt>
    <dgm:pt modelId="{901E60BA-7BC0-4697-B520-D8714F8A1D3D}" type="pres">
      <dgm:prSet presAssocID="{0C05149E-0178-4D29-A996-FAE9F3B0B1E8}" presName="bullet3c" presStyleLbl="node1" presStyleIdx="2" presStyleCnt="3"/>
      <dgm:spPr/>
    </dgm:pt>
    <dgm:pt modelId="{EB79FA7F-BA36-4DA6-A373-3826D1C9AEBF}" type="pres">
      <dgm:prSet presAssocID="{0C05149E-0178-4D29-A996-FAE9F3B0B1E8}" presName="textBox3c" presStyleLbl="revTx" presStyleIdx="2" presStyleCnt="3">
        <dgm:presLayoutVars>
          <dgm:bulletEnabled val="1"/>
        </dgm:presLayoutVars>
      </dgm:prSet>
      <dgm:spPr/>
    </dgm:pt>
  </dgm:ptLst>
  <dgm:cxnLst>
    <dgm:cxn modelId="{67B9E61A-2583-4E78-8E14-5260E755862C}" type="presOf" srcId="{0C05149E-0178-4D29-A996-FAE9F3B0B1E8}" destId="{EB79FA7F-BA36-4DA6-A373-3826D1C9AEBF}" srcOrd="0" destOrd="0" presId="urn:microsoft.com/office/officeart/2005/8/layout/arrow2"/>
    <dgm:cxn modelId="{A91FA027-4ADC-4EB5-BF05-C0F77ED69D68}" srcId="{F045E21A-21BF-4F7E-B1A0-05DF292E652A}" destId="{0C05149E-0178-4D29-A996-FAE9F3B0B1E8}" srcOrd="2" destOrd="0" parTransId="{6B79C874-3613-46E0-98ED-3CE1F4F9AAB3}" sibTransId="{4E4A29B8-04F4-4E27-83EE-D08E102D988D}"/>
    <dgm:cxn modelId="{0ADD2839-3F56-44A2-AA83-927257F573C2}" type="presOf" srcId="{F28674FB-18D4-4F23-BC1B-BFEDB4442B11}" destId="{939ED570-9585-4EFE-A7D1-C750FC0566B2}" srcOrd="0" destOrd="0" presId="urn:microsoft.com/office/officeart/2005/8/layout/arrow2"/>
    <dgm:cxn modelId="{B4AE7939-4F62-4685-967D-746A5DD34105}" type="presOf" srcId="{100B41B8-0671-4162-A259-23CBC12B4E04}" destId="{337C8F49-99D1-49E9-8D3A-855AB2CE6598}" srcOrd="0" destOrd="0" presId="urn:microsoft.com/office/officeart/2005/8/layout/arrow2"/>
    <dgm:cxn modelId="{AF1C80D6-36F5-4992-9D0D-6A5C3EAA71CE}" type="presOf" srcId="{F045E21A-21BF-4F7E-B1A0-05DF292E652A}" destId="{C84B3860-F3A7-4BA4-B127-12FE80A1A349}" srcOrd="0" destOrd="0" presId="urn:microsoft.com/office/officeart/2005/8/layout/arrow2"/>
    <dgm:cxn modelId="{FF9F8DE6-ABDE-49B2-A476-EBCD13924332}" srcId="{F045E21A-21BF-4F7E-B1A0-05DF292E652A}" destId="{F28674FB-18D4-4F23-BC1B-BFEDB4442B11}" srcOrd="1" destOrd="0" parTransId="{297E9186-25AE-41BF-94A3-0C7EDA22867B}" sibTransId="{1A5920CF-EE70-4F55-A82E-D477108EBA62}"/>
    <dgm:cxn modelId="{4F6C4BEB-970D-441F-8D1B-BC05458F4D7A}" srcId="{F045E21A-21BF-4F7E-B1A0-05DF292E652A}" destId="{100B41B8-0671-4162-A259-23CBC12B4E04}" srcOrd="0" destOrd="0" parTransId="{966E89DE-7C13-499F-98FD-EC9572214148}" sibTransId="{D0923EDD-32EA-4D7A-8B11-07A164E30CEB}"/>
    <dgm:cxn modelId="{6D9F14FC-58E2-4F34-AC20-C6A51C1F8F94}" type="presParOf" srcId="{C84B3860-F3A7-4BA4-B127-12FE80A1A349}" destId="{DA9BB36B-F394-4BD7-9204-8B130A2799EB}" srcOrd="0" destOrd="0" presId="urn:microsoft.com/office/officeart/2005/8/layout/arrow2"/>
    <dgm:cxn modelId="{43099AC5-AE17-482F-9559-A03030C54A14}" type="presParOf" srcId="{C84B3860-F3A7-4BA4-B127-12FE80A1A349}" destId="{511903BE-5E5A-4FDC-A4A2-E25D6C6A81BF}" srcOrd="1" destOrd="0" presId="urn:microsoft.com/office/officeart/2005/8/layout/arrow2"/>
    <dgm:cxn modelId="{DD412E0F-E423-408D-89A8-A52D0AF1FFF2}" type="presParOf" srcId="{511903BE-5E5A-4FDC-A4A2-E25D6C6A81BF}" destId="{790F398D-29F8-4934-B05B-BCC45CA62B37}" srcOrd="0" destOrd="0" presId="urn:microsoft.com/office/officeart/2005/8/layout/arrow2"/>
    <dgm:cxn modelId="{E9133B01-AD56-493A-84A6-9502857AB9C4}" type="presParOf" srcId="{511903BE-5E5A-4FDC-A4A2-E25D6C6A81BF}" destId="{337C8F49-99D1-49E9-8D3A-855AB2CE6598}" srcOrd="1" destOrd="0" presId="urn:microsoft.com/office/officeart/2005/8/layout/arrow2"/>
    <dgm:cxn modelId="{7D1A9880-C6C8-4F64-BFD9-C5CB2E54305F}" type="presParOf" srcId="{511903BE-5E5A-4FDC-A4A2-E25D6C6A81BF}" destId="{EEC63AED-733F-4F1A-A885-6C455CEE385F}" srcOrd="2" destOrd="0" presId="urn:microsoft.com/office/officeart/2005/8/layout/arrow2"/>
    <dgm:cxn modelId="{AEDF2011-227F-4CFE-B020-E39E873B6339}" type="presParOf" srcId="{511903BE-5E5A-4FDC-A4A2-E25D6C6A81BF}" destId="{939ED570-9585-4EFE-A7D1-C750FC0566B2}" srcOrd="3" destOrd="0" presId="urn:microsoft.com/office/officeart/2005/8/layout/arrow2"/>
    <dgm:cxn modelId="{5A16ABCA-05B7-44E9-9EFA-A458ECABD3D0}" type="presParOf" srcId="{511903BE-5E5A-4FDC-A4A2-E25D6C6A81BF}" destId="{901E60BA-7BC0-4697-B520-D8714F8A1D3D}" srcOrd="4" destOrd="0" presId="urn:microsoft.com/office/officeart/2005/8/layout/arrow2"/>
    <dgm:cxn modelId="{CBAF3458-AF28-4480-8C1B-A72D4540D274}" type="presParOf" srcId="{511903BE-5E5A-4FDC-A4A2-E25D6C6A81BF}" destId="{EB79FA7F-BA36-4DA6-A373-3826D1C9AEBF}" srcOrd="5" destOrd="0" presId="urn:microsoft.com/office/officeart/2005/8/layout/arrow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045E21A-21BF-4F7E-B1A0-05DF292E652A}" type="doc">
      <dgm:prSet loTypeId="urn:microsoft.com/office/officeart/2005/8/layout/funnel1" loCatId="process" qsTypeId="urn:microsoft.com/office/officeart/2005/8/quickstyle/simple5" qsCatId="simple" csTypeId="urn:microsoft.com/office/officeart/2005/8/colors/accent0_3" csCatId="mainScheme" phldr="1"/>
      <dgm:spPr/>
      <dgm:t>
        <a:bodyPr/>
        <a:lstStyle/>
        <a:p>
          <a:endParaRPr lang="en-US"/>
        </a:p>
      </dgm:t>
    </dgm:pt>
    <dgm:pt modelId="{100B41B8-0671-4162-A259-23CBC12B4E04}">
      <dgm:prSet phldrT="[Text]" custT="1"/>
      <dgm:spPr/>
      <dgm:t>
        <a:bodyPr/>
        <a:lstStyle/>
        <a:p>
          <a:r>
            <a:rPr lang="en-US" sz="1200" dirty="0"/>
            <a:t>Network analysis shows two echo chambers split by party affiliation on Twitter.</a:t>
          </a:r>
        </a:p>
      </dgm:t>
    </dgm:pt>
    <dgm:pt modelId="{966E89DE-7C13-499F-98FD-EC9572214148}" type="parTrans" cxnId="{4F6C4BEB-970D-441F-8D1B-BC05458F4D7A}">
      <dgm:prSet/>
      <dgm:spPr/>
      <dgm:t>
        <a:bodyPr/>
        <a:lstStyle/>
        <a:p>
          <a:endParaRPr lang="en-US"/>
        </a:p>
      </dgm:t>
    </dgm:pt>
    <dgm:pt modelId="{D0923EDD-32EA-4D7A-8B11-07A164E30CEB}" type="sibTrans" cxnId="{4F6C4BEB-970D-441F-8D1B-BC05458F4D7A}">
      <dgm:prSet/>
      <dgm:spPr/>
      <dgm:t>
        <a:bodyPr/>
        <a:lstStyle/>
        <a:p>
          <a:endParaRPr lang="en-US"/>
        </a:p>
      </dgm:t>
    </dgm:pt>
    <dgm:pt modelId="{F28674FB-18D4-4F23-BC1B-BFEDB4442B11}">
      <dgm:prSet phldrT="[Text]"/>
      <dgm:spPr/>
      <dgm:t>
        <a:bodyPr/>
        <a:lstStyle/>
        <a:p>
          <a:r>
            <a:rPr lang="en-US" dirty="0"/>
            <a:t>As elections near, sentiment becomes more varied.</a:t>
          </a:r>
        </a:p>
      </dgm:t>
    </dgm:pt>
    <dgm:pt modelId="{297E9186-25AE-41BF-94A3-0C7EDA22867B}" type="parTrans" cxnId="{FF9F8DE6-ABDE-49B2-A476-EBCD13924332}">
      <dgm:prSet/>
      <dgm:spPr/>
      <dgm:t>
        <a:bodyPr/>
        <a:lstStyle/>
        <a:p>
          <a:endParaRPr lang="en-US"/>
        </a:p>
      </dgm:t>
    </dgm:pt>
    <dgm:pt modelId="{1A5920CF-EE70-4F55-A82E-D477108EBA62}" type="sibTrans" cxnId="{FF9F8DE6-ABDE-49B2-A476-EBCD13924332}">
      <dgm:prSet/>
      <dgm:spPr/>
      <dgm:t>
        <a:bodyPr/>
        <a:lstStyle/>
        <a:p>
          <a:endParaRPr lang="en-US"/>
        </a:p>
      </dgm:t>
    </dgm:pt>
    <dgm:pt modelId="{0C05149E-0178-4D29-A996-FAE9F3B0B1E8}">
      <dgm:prSet phldrT="[Text]" custT="1"/>
      <dgm:spPr/>
      <dgm:t>
        <a:bodyPr/>
        <a:lstStyle/>
        <a:p>
          <a:r>
            <a:rPr lang="en-US" sz="1200" dirty="0"/>
            <a:t>Polarized topics gain traction faster than neutral ones on Twitter.</a:t>
          </a:r>
        </a:p>
      </dgm:t>
    </dgm:pt>
    <dgm:pt modelId="{6B79C874-3613-46E0-98ED-3CE1F4F9AAB3}" type="parTrans" cxnId="{A91FA027-4ADC-4EB5-BF05-C0F77ED69D68}">
      <dgm:prSet/>
      <dgm:spPr/>
      <dgm:t>
        <a:bodyPr/>
        <a:lstStyle/>
        <a:p>
          <a:endParaRPr lang="en-US"/>
        </a:p>
      </dgm:t>
    </dgm:pt>
    <dgm:pt modelId="{4E4A29B8-04F4-4E27-83EE-D08E102D988D}" type="sibTrans" cxnId="{A91FA027-4ADC-4EB5-BF05-C0F77ED69D68}">
      <dgm:prSet/>
      <dgm:spPr/>
      <dgm:t>
        <a:bodyPr/>
        <a:lstStyle/>
        <a:p>
          <a:endParaRPr lang="en-US"/>
        </a:p>
      </dgm:t>
    </dgm:pt>
    <dgm:pt modelId="{59B225A6-CDAB-421D-948F-08BC89132410}">
      <dgm:prSet/>
      <dgm:spPr/>
      <dgm:t>
        <a:bodyPr/>
        <a:lstStyle/>
        <a:p>
          <a:endParaRPr lang="en-US"/>
        </a:p>
      </dgm:t>
    </dgm:pt>
    <dgm:pt modelId="{4C7F102C-17AF-4147-AD49-FBFBF6EF6E7E}" type="parTrans" cxnId="{EE67210D-0181-427E-B4BD-00CC5DCB3AB3}">
      <dgm:prSet/>
      <dgm:spPr/>
      <dgm:t>
        <a:bodyPr/>
        <a:lstStyle/>
        <a:p>
          <a:endParaRPr lang="en-US"/>
        </a:p>
      </dgm:t>
    </dgm:pt>
    <dgm:pt modelId="{FB2B6314-AE86-4896-B386-E5E472E77147}" type="sibTrans" cxnId="{EE67210D-0181-427E-B4BD-00CC5DCB3AB3}">
      <dgm:prSet/>
      <dgm:spPr/>
      <dgm:t>
        <a:bodyPr/>
        <a:lstStyle/>
        <a:p>
          <a:endParaRPr lang="en-US"/>
        </a:p>
      </dgm:t>
    </dgm:pt>
    <dgm:pt modelId="{744188D4-DB8B-425F-81C3-7AD60B0A0A8B}" type="pres">
      <dgm:prSet presAssocID="{F045E21A-21BF-4F7E-B1A0-05DF292E652A}" presName="Name0" presStyleCnt="0">
        <dgm:presLayoutVars>
          <dgm:chMax val="4"/>
          <dgm:resizeHandles val="exact"/>
        </dgm:presLayoutVars>
      </dgm:prSet>
      <dgm:spPr/>
    </dgm:pt>
    <dgm:pt modelId="{2DB193DD-1CFB-45D7-BDC8-FF6282662BF4}" type="pres">
      <dgm:prSet presAssocID="{F045E21A-21BF-4F7E-B1A0-05DF292E652A}" presName="ellipse" presStyleLbl="trBgShp" presStyleIdx="0" presStyleCnt="1"/>
      <dgm:spPr/>
    </dgm:pt>
    <dgm:pt modelId="{234FF2FA-B0F0-4AA0-B1DB-67A0387B3C79}" type="pres">
      <dgm:prSet presAssocID="{F045E21A-21BF-4F7E-B1A0-05DF292E652A}" presName="arrow1" presStyleLbl="fgShp" presStyleIdx="0" presStyleCnt="1" custScaleX="60449" custScaleY="60789" custLinFactNeighborX="-18881" custLinFactNeighborY="47619"/>
      <dgm:spPr/>
    </dgm:pt>
    <dgm:pt modelId="{7B8AA5ED-40EE-4F4D-B740-BD5F31648B7F}" type="pres">
      <dgm:prSet presAssocID="{F045E21A-21BF-4F7E-B1A0-05DF292E652A}" presName="rectangle" presStyleLbl="revTx" presStyleIdx="0" presStyleCnt="1">
        <dgm:presLayoutVars>
          <dgm:bulletEnabled val="1"/>
        </dgm:presLayoutVars>
      </dgm:prSet>
      <dgm:spPr/>
    </dgm:pt>
    <dgm:pt modelId="{819E274D-41C2-4B1A-9E81-1AE288882056}" type="pres">
      <dgm:prSet presAssocID="{F28674FB-18D4-4F23-BC1B-BFEDB4442B11}" presName="item1" presStyleLbl="node1" presStyleIdx="0" presStyleCnt="3" custScaleX="144616" custScaleY="143357" custLinFactNeighborX="-20934" custLinFactNeighborY="-2767">
        <dgm:presLayoutVars>
          <dgm:bulletEnabled val="1"/>
        </dgm:presLayoutVars>
      </dgm:prSet>
      <dgm:spPr/>
    </dgm:pt>
    <dgm:pt modelId="{1A7A1254-B8F1-42F7-A3DA-54E7F79C0CC8}" type="pres">
      <dgm:prSet presAssocID="{0C05149E-0178-4D29-A996-FAE9F3B0B1E8}" presName="item2" presStyleLbl="node1" presStyleIdx="1" presStyleCnt="3" custScaleX="153939" custScaleY="151734" custLinFactNeighborX="-26348" custLinFactNeighborY="-55333">
        <dgm:presLayoutVars>
          <dgm:bulletEnabled val="1"/>
        </dgm:presLayoutVars>
      </dgm:prSet>
      <dgm:spPr/>
    </dgm:pt>
    <dgm:pt modelId="{3B4763F4-7DE7-4925-9439-2A9579EDA0F6}" type="pres">
      <dgm:prSet presAssocID="{59B225A6-CDAB-421D-948F-08BC89132410}" presName="item3" presStyleLbl="node1" presStyleIdx="2" presStyleCnt="3" custScaleX="151464" custScaleY="151545" custLinFactNeighborX="24131" custLinFactNeighborY="-30098">
        <dgm:presLayoutVars>
          <dgm:bulletEnabled val="1"/>
        </dgm:presLayoutVars>
      </dgm:prSet>
      <dgm:spPr/>
    </dgm:pt>
    <dgm:pt modelId="{9103D1F1-23B2-43C9-A9C1-B0B02E9481E5}" type="pres">
      <dgm:prSet presAssocID="{F045E21A-21BF-4F7E-B1A0-05DF292E652A}" presName="funnel" presStyleLbl="trAlignAcc1" presStyleIdx="0" presStyleCnt="1" custScaleX="128498" custScaleY="142857" custLinFactNeighborX="-3372" custLinFactNeighborY="-3876"/>
      <dgm:spPr/>
    </dgm:pt>
  </dgm:ptLst>
  <dgm:cxnLst>
    <dgm:cxn modelId="{EE67210D-0181-427E-B4BD-00CC5DCB3AB3}" srcId="{F045E21A-21BF-4F7E-B1A0-05DF292E652A}" destId="{59B225A6-CDAB-421D-948F-08BC89132410}" srcOrd="3" destOrd="0" parTransId="{4C7F102C-17AF-4147-AD49-FBFBF6EF6E7E}" sibTransId="{FB2B6314-AE86-4896-B386-E5E472E77147}"/>
    <dgm:cxn modelId="{A91FA027-4ADC-4EB5-BF05-C0F77ED69D68}" srcId="{F045E21A-21BF-4F7E-B1A0-05DF292E652A}" destId="{0C05149E-0178-4D29-A996-FAE9F3B0B1E8}" srcOrd="2" destOrd="0" parTransId="{6B79C874-3613-46E0-98ED-3CE1F4F9AAB3}" sibTransId="{4E4A29B8-04F4-4E27-83EE-D08E102D988D}"/>
    <dgm:cxn modelId="{16621828-9BE9-4275-9787-85B968881D33}" type="presOf" srcId="{F28674FB-18D4-4F23-BC1B-BFEDB4442B11}" destId="{1A7A1254-B8F1-42F7-A3DA-54E7F79C0CC8}" srcOrd="0" destOrd="0" presId="urn:microsoft.com/office/officeart/2005/8/layout/funnel1"/>
    <dgm:cxn modelId="{C03DB180-3878-4D7D-B0CB-7F0E852B5CA3}" type="presOf" srcId="{F045E21A-21BF-4F7E-B1A0-05DF292E652A}" destId="{744188D4-DB8B-425F-81C3-7AD60B0A0A8B}" srcOrd="0" destOrd="0" presId="urn:microsoft.com/office/officeart/2005/8/layout/funnel1"/>
    <dgm:cxn modelId="{AC600B9C-F8DF-41C7-B20D-C3469716E349}" type="presOf" srcId="{0C05149E-0178-4D29-A996-FAE9F3B0B1E8}" destId="{819E274D-41C2-4B1A-9E81-1AE288882056}" srcOrd="0" destOrd="0" presId="urn:microsoft.com/office/officeart/2005/8/layout/funnel1"/>
    <dgm:cxn modelId="{181039AB-6F42-4797-8478-BC251A246397}" type="presOf" srcId="{59B225A6-CDAB-421D-948F-08BC89132410}" destId="{7B8AA5ED-40EE-4F4D-B740-BD5F31648B7F}" srcOrd="0" destOrd="0" presId="urn:microsoft.com/office/officeart/2005/8/layout/funnel1"/>
    <dgm:cxn modelId="{11840FDF-D9FE-49C5-B519-BBDE691B4669}" type="presOf" srcId="{100B41B8-0671-4162-A259-23CBC12B4E04}" destId="{3B4763F4-7DE7-4925-9439-2A9579EDA0F6}" srcOrd="0" destOrd="0" presId="urn:microsoft.com/office/officeart/2005/8/layout/funnel1"/>
    <dgm:cxn modelId="{FF9F8DE6-ABDE-49B2-A476-EBCD13924332}" srcId="{F045E21A-21BF-4F7E-B1A0-05DF292E652A}" destId="{F28674FB-18D4-4F23-BC1B-BFEDB4442B11}" srcOrd="1" destOrd="0" parTransId="{297E9186-25AE-41BF-94A3-0C7EDA22867B}" sibTransId="{1A5920CF-EE70-4F55-A82E-D477108EBA62}"/>
    <dgm:cxn modelId="{4F6C4BEB-970D-441F-8D1B-BC05458F4D7A}" srcId="{F045E21A-21BF-4F7E-B1A0-05DF292E652A}" destId="{100B41B8-0671-4162-A259-23CBC12B4E04}" srcOrd="0" destOrd="0" parTransId="{966E89DE-7C13-499F-98FD-EC9572214148}" sibTransId="{D0923EDD-32EA-4D7A-8B11-07A164E30CEB}"/>
    <dgm:cxn modelId="{F48CC0B8-3537-4586-A0F3-80BD8FC37F48}" type="presParOf" srcId="{744188D4-DB8B-425F-81C3-7AD60B0A0A8B}" destId="{2DB193DD-1CFB-45D7-BDC8-FF6282662BF4}" srcOrd="0" destOrd="0" presId="urn:microsoft.com/office/officeart/2005/8/layout/funnel1"/>
    <dgm:cxn modelId="{9FEA2C06-DD7D-4F34-99FA-814269646A3E}" type="presParOf" srcId="{744188D4-DB8B-425F-81C3-7AD60B0A0A8B}" destId="{234FF2FA-B0F0-4AA0-B1DB-67A0387B3C79}" srcOrd="1" destOrd="0" presId="urn:microsoft.com/office/officeart/2005/8/layout/funnel1"/>
    <dgm:cxn modelId="{87487540-92A1-4061-9653-23872209148D}" type="presParOf" srcId="{744188D4-DB8B-425F-81C3-7AD60B0A0A8B}" destId="{7B8AA5ED-40EE-4F4D-B740-BD5F31648B7F}" srcOrd="2" destOrd="0" presId="urn:microsoft.com/office/officeart/2005/8/layout/funnel1"/>
    <dgm:cxn modelId="{A446AF8C-6367-4E63-91FE-5A31C7913A08}" type="presParOf" srcId="{744188D4-DB8B-425F-81C3-7AD60B0A0A8B}" destId="{819E274D-41C2-4B1A-9E81-1AE288882056}" srcOrd="3" destOrd="0" presId="urn:microsoft.com/office/officeart/2005/8/layout/funnel1"/>
    <dgm:cxn modelId="{60E6FD7C-547D-4E59-8D49-F0979351F7B9}" type="presParOf" srcId="{744188D4-DB8B-425F-81C3-7AD60B0A0A8B}" destId="{1A7A1254-B8F1-42F7-A3DA-54E7F79C0CC8}" srcOrd="4" destOrd="0" presId="urn:microsoft.com/office/officeart/2005/8/layout/funnel1"/>
    <dgm:cxn modelId="{361D73DC-6CCD-4C49-9954-0D9058078F6F}" type="presParOf" srcId="{744188D4-DB8B-425F-81C3-7AD60B0A0A8B}" destId="{3B4763F4-7DE7-4925-9439-2A9579EDA0F6}" srcOrd="5" destOrd="0" presId="urn:microsoft.com/office/officeart/2005/8/layout/funnel1"/>
    <dgm:cxn modelId="{7AF80709-6497-48CE-9FB4-EEDB0444076F}" type="presParOf" srcId="{744188D4-DB8B-425F-81C3-7AD60B0A0A8B}" destId="{9103D1F1-23B2-43C9-A9C1-B0B02E9481E5}" srcOrd="6" destOrd="0" presId="urn:microsoft.com/office/officeart/2005/8/layout/funnel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7C25CC9-D1C1-4C39-9466-A73576396EFD}" type="doc">
      <dgm:prSet loTypeId="urn:microsoft.com/office/officeart/2005/8/layout/hList7" loCatId="list" qsTypeId="urn:microsoft.com/office/officeart/2005/8/quickstyle/simple1" qsCatId="simple" csTypeId="urn:microsoft.com/office/officeart/2005/8/colors/accent0_2" csCatId="mainScheme" phldr="1"/>
      <dgm:spPr/>
    </dgm:pt>
    <dgm:pt modelId="{CCD8A270-15BE-4EE8-8E16-CEB84D8E6D87}">
      <dgm:prSet phldrT="[Text]"/>
      <dgm:spPr/>
      <dgm:t>
        <a:bodyPr/>
        <a:lstStyle/>
        <a:p>
          <a:r>
            <a:rPr lang="en-US" dirty="0"/>
            <a:t>The network graph shows two distinct communities interacting almost exclusively with one another.</a:t>
          </a:r>
        </a:p>
      </dgm:t>
    </dgm:pt>
    <dgm:pt modelId="{49076A49-8EC6-44CE-9EA1-DF7BB591B231}" type="parTrans" cxnId="{B72D0EF4-E5C2-4D5F-9AB8-9E2502D93ABA}">
      <dgm:prSet/>
      <dgm:spPr/>
      <dgm:t>
        <a:bodyPr/>
        <a:lstStyle/>
        <a:p>
          <a:endParaRPr lang="en-US"/>
        </a:p>
      </dgm:t>
    </dgm:pt>
    <dgm:pt modelId="{250E209C-F9EC-4077-AF59-9FC12297365F}" type="sibTrans" cxnId="{B72D0EF4-E5C2-4D5F-9AB8-9E2502D93ABA}">
      <dgm:prSet/>
      <dgm:spPr/>
      <dgm:t>
        <a:bodyPr/>
        <a:lstStyle/>
        <a:p>
          <a:endParaRPr lang="en-US"/>
        </a:p>
      </dgm:t>
    </dgm:pt>
    <dgm:pt modelId="{A7839A44-4464-4FCC-A495-427C6B43A897}">
      <dgm:prSet phldrT="[Text]"/>
      <dgm:spPr/>
      <dgm:t>
        <a:bodyPr/>
        <a:lstStyle/>
        <a:p>
          <a:r>
            <a:rPr lang="en-US" dirty="0"/>
            <a:t>Spikes and dips in sentiment close to the election suggest polarity increases close to this day.</a:t>
          </a:r>
        </a:p>
      </dgm:t>
    </dgm:pt>
    <dgm:pt modelId="{7821A104-5420-4C22-A437-07E5B134AF08}" type="parTrans" cxnId="{D88FD940-4CDD-43AA-BB51-58A464C09DF8}">
      <dgm:prSet/>
      <dgm:spPr/>
      <dgm:t>
        <a:bodyPr/>
        <a:lstStyle/>
        <a:p>
          <a:endParaRPr lang="en-US"/>
        </a:p>
      </dgm:t>
    </dgm:pt>
    <dgm:pt modelId="{D7A39B92-0BD8-4290-9E4A-170D3BEA018B}" type="sibTrans" cxnId="{D88FD940-4CDD-43AA-BB51-58A464C09DF8}">
      <dgm:prSet/>
      <dgm:spPr/>
      <dgm:t>
        <a:bodyPr/>
        <a:lstStyle/>
        <a:p>
          <a:endParaRPr lang="en-US"/>
        </a:p>
      </dgm:t>
    </dgm:pt>
    <dgm:pt modelId="{CA7F7607-3946-411D-9CB7-911933E2DC3C}">
      <dgm:prSet phldrT="[Text]"/>
      <dgm:spPr/>
      <dgm:t>
        <a:bodyPr/>
        <a:lstStyle/>
        <a:p>
          <a:r>
            <a:rPr lang="en-US" dirty="0"/>
            <a:t>Popular negative topics spread extremely rapidly on twitter, showing their infectious nature.</a:t>
          </a:r>
        </a:p>
      </dgm:t>
    </dgm:pt>
    <dgm:pt modelId="{534DDE93-E5C8-450A-8F15-E49BF01A4651}" type="parTrans" cxnId="{6A6F4B3B-1257-4C02-88DA-6C8EBA885E67}">
      <dgm:prSet/>
      <dgm:spPr/>
      <dgm:t>
        <a:bodyPr/>
        <a:lstStyle/>
        <a:p>
          <a:endParaRPr lang="en-US"/>
        </a:p>
      </dgm:t>
    </dgm:pt>
    <dgm:pt modelId="{C1508873-AA42-4B90-AEA8-5C5A996E6A05}" type="sibTrans" cxnId="{6A6F4B3B-1257-4C02-88DA-6C8EBA885E67}">
      <dgm:prSet/>
      <dgm:spPr/>
      <dgm:t>
        <a:bodyPr/>
        <a:lstStyle/>
        <a:p>
          <a:endParaRPr lang="en-US"/>
        </a:p>
      </dgm:t>
    </dgm:pt>
    <dgm:pt modelId="{AE2D544F-9F2A-4286-8279-B5CD4CB209DD}" type="pres">
      <dgm:prSet presAssocID="{B7C25CC9-D1C1-4C39-9466-A73576396EFD}" presName="Name0" presStyleCnt="0">
        <dgm:presLayoutVars>
          <dgm:dir/>
          <dgm:resizeHandles val="exact"/>
        </dgm:presLayoutVars>
      </dgm:prSet>
      <dgm:spPr/>
    </dgm:pt>
    <dgm:pt modelId="{A99341EC-6C1D-4452-920C-76274EEB2AD2}" type="pres">
      <dgm:prSet presAssocID="{B7C25CC9-D1C1-4C39-9466-A73576396EFD}" presName="fgShape" presStyleLbl="fgShp" presStyleIdx="0" presStyleCnt="1"/>
      <dgm:spPr/>
    </dgm:pt>
    <dgm:pt modelId="{C75C80E3-02FC-44BD-8E06-C11886DEA969}" type="pres">
      <dgm:prSet presAssocID="{B7C25CC9-D1C1-4C39-9466-A73576396EFD}" presName="linComp" presStyleCnt="0"/>
      <dgm:spPr/>
    </dgm:pt>
    <dgm:pt modelId="{FF96E229-A059-4E82-B88B-80D7D7DA8E33}" type="pres">
      <dgm:prSet presAssocID="{CCD8A270-15BE-4EE8-8E16-CEB84D8E6D87}" presName="compNode" presStyleCnt="0"/>
      <dgm:spPr/>
    </dgm:pt>
    <dgm:pt modelId="{E3FEB261-1EFC-44CB-902C-9F8CBEBE417D}" type="pres">
      <dgm:prSet presAssocID="{CCD8A270-15BE-4EE8-8E16-CEB84D8E6D87}" presName="bkgdShape" presStyleLbl="node1" presStyleIdx="0" presStyleCnt="3"/>
      <dgm:spPr/>
    </dgm:pt>
    <dgm:pt modelId="{18AA44A9-9AE5-401F-958A-548C7726DCCB}" type="pres">
      <dgm:prSet presAssocID="{CCD8A270-15BE-4EE8-8E16-CEB84D8E6D87}" presName="nodeTx" presStyleLbl="node1" presStyleIdx="0" presStyleCnt="3">
        <dgm:presLayoutVars>
          <dgm:bulletEnabled val="1"/>
        </dgm:presLayoutVars>
      </dgm:prSet>
      <dgm:spPr/>
    </dgm:pt>
    <dgm:pt modelId="{A84A4046-E76F-47CA-A833-632192107F88}" type="pres">
      <dgm:prSet presAssocID="{CCD8A270-15BE-4EE8-8E16-CEB84D8E6D87}" presName="invisiNode" presStyleLbl="node1" presStyleIdx="0" presStyleCnt="3"/>
      <dgm:spPr/>
    </dgm:pt>
    <dgm:pt modelId="{F1F6FE68-A268-40A8-88E4-55A35B86211A}" type="pres">
      <dgm:prSet presAssocID="{CCD8A270-15BE-4EE8-8E16-CEB84D8E6D87}" presName="imagNode" presStyleLbl="fgImgPlace1" presStyleIdx="0" presStyleCnt="3"/>
      <dgm:spPr>
        <a:blipFill rotWithShape="1">
          <a:blip xmlns:r="http://schemas.openxmlformats.org/officeDocument/2006/relationships" r:embed="rId1"/>
          <a:srcRect/>
          <a:stretch>
            <a:fillRect l="-25000" r="-25000"/>
          </a:stretch>
        </a:blipFill>
      </dgm:spPr>
    </dgm:pt>
    <dgm:pt modelId="{F7B30981-7F90-4138-948D-DB9B89E6F9DD}" type="pres">
      <dgm:prSet presAssocID="{250E209C-F9EC-4077-AF59-9FC12297365F}" presName="sibTrans" presStyleLbl="sibTrans2D1" presStyleIdx="0" presStyleCnt="0"/>
      <dgm:spPr/>
    </dgm:pt>
    <dgm:pt modelId="{94513D7F-971E-468E-BA10-25702DACF1D9}" type="pres">
      <dgm:prSet presAssocID="{A7839A44-4464-4FCC-A495-427C6B43A897}" presName="compNode" presStyleCnt="0"/>
      <dgm:spPr/>
    </dgm:pt>
    <dgm:pt modelId="{06325FDF-B4F9-45DB-979E-975212F47E7E}" type="pres">
      <dgm:prSet presAssocID="{A7839A44-4464-4FCC-A495-427C6B43A897}" presName="bkgdShape" presStyleLbl="node1" presStyleIdx="1" presStyleCnt="3"/>
      <dgm:spPr/>
    </dgm:pt>
    <dgm:pt modelId="{72201D7D-7040-4402-A5A4-818CEF1F6E27}" type="pres">
      <dgm:prSet presAssocID="{A7839A44-4464-4FCC-A495-427C6B43A897}" presName="nodeTx" presStyleLbl="node1" presStyleIdx="1" presStyleCnt="3">
        <dgm:presLayoutVars>
          <dgm:bulletEnabled val="1"/>
        </dgm:presLayoutVars>
      </dgm:prSet>
      <dgm:spPr/>
    </dgm:pt>
    <dgm:pt modelId="{2A1FB9EC-32A9-424F-9EEA-4E4B37782678}" type="pres">
      <dgm:prSet presAssocID="{A7839A44-4464-4FCC-A495-427C6B43A897}" presName="invisiNode" presStyleLbl="node1" presStyleIdx="1" presStyleCnt="3"/>
      <dgm:spPr/>
    </dgm:pt>
    <dgm:pt modelId="{FCBBECC9-9CE5-4EF1-BB75-EEA83F191F92}" type="pres">
      <dgm:prSet presAssocID="{A7839A44-4464-4FCC-A495-427C6B43A897}" presName="imagNode" presStyleLbl="fgImgPlace1" presStyleIdx="1" presStyleCnt="3"/>
      <dgm:spPr>
        <a:blipFill rotWithShape="1">
          <a:blip xmlns:r="http://schemas.openxmlformats.org/officeDocument/2006/relationships" r:embed="rId2"/>
          <a:srcRect/>
          <a:stretch>
            <a:fillRect t="-19000" b="-19000"/>
          </a:stretch>
        </a:blipFill>
      </dgm:spPr>
    </dgm:pt>
    <dgm:pt modelId="{CDC42859-459C-4D55-AF44-C6F9B44AC389}" type="pres">
      <dgm:prSet presAssocID="{D7A39B92-0BD8-4290-9E4A-170D3BEA018B}" presName="sibTrans" presStyleLbl="sibTrans2D1" presStyleIdx="0" presStyleCnt="0"/>
      <dgm:spPr/>
    </dgm:pt>
    <dgm:pt modelId="{9EF18157-E505-460C-94D6-945359B94A0B}" type="pres">
      <dgm:prSet presAssocID="{CA7F7607-3946-411D-9CB7-911933E2DC3C}" presName="compNode" presStyleCnt="0"/>
      <dgm:spPr/>
    </dgm:pt>
    <dgm:pt modelId="{2CD70E63-6450-447F-86AD-11C6B8699D51}" type="pres">
      <dgm:prSet presAssocID="{CA7F7607-3946-411D-9CB7-911933E2DC3C}" presName="bkgdShape" presStyleLbl="node1" presStyleIdx="2" presStyleCnt="3"/>
      <dgm:spPr/>
    </dgm:pt>
    <dgm:pt modelId="{EE059FFC-E59A-4AC6-81CE-F069D4C77E34}" type="pres">
      <dgm:prSet presAssocID="{CA7F7607-3946-411D-9CB7-911933E2DC3C}" presName="nodeTx" presStyleLbl="node1" presStyleIdx="2" presStyleCnt="3">
        <dgm:presLayoutVars>
          <dgm:bulletEnabled val="1"/>
        </dgm:presLayoutVars>
      </dgm:prSet>
      <dgm:spPr/>
    </dgm:pt>
    <dgm:pt modelId="{7B0EC04F-2F36-4F3F-8A15-939392280BC0}" type="pres">
      <dgm:prSet presAssocID="{CA7F7607-3946-411D-9CB7-911933E2DC3C}" presName="invisiNode" presStyleLbl="node1" presStyleIdx="2" presStyleCnt="3"/>
      <dgm:spPr/>
    </dgm:pt>
    <dgm:pt modelId="{1A90DFEB-EB1D-45FA-990C-13CD738A85DB}" type="pres">
      <dgm:prSet presAssocID="{CA7F7607-3946-411D-9CB7-911933E2DC3C}" presName="imagNode"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Pandemic flattening curve line graph with solid fill"/>
        </a:ext>
      </dgm:extLst>
    </dgm:pt>
  </dgm:ptLst>
  <dgm:cxnLst>
    <dgm:cxn modelId="{E9636106-E45A-4968-9E2B-60EE12986B68}" type="presOf" srcId="{CCD8A270-15BE-4EE8-8E16-CEB84D8E6D87}" destId="{18AA44A9-9AE5-401F-958A-548C7726DCCB}" srcOrd="1" destOrd="0" presId="urn:microsoft.com/office/officeart/2005/8/layout/hList7"/>
    <dgm:cxn modelId="{13E54D26-DB70-4F0F-A257-4FCD2B70C182}" type="presOf" srcId="{CA7F7607-3946-411D-9CB7-911933E2DC3C}" destId="{2CD70E63-6450-447F-86AD-11C6B8699D51}" srcOrd="0" destOrd="0" presId="urn:microsoft.com/office/officeart/2005/8/layout/hList7"/>
    <dgm:cxn modelId="{D486602A-DBC6-4C9D-9E64-5053A5584588}" type="presOf" srcId="{B7C25CC9-D1C1-4C39-9466-A73576396EFD}" destId="{AE2D544F-9F2A-4286-8279-B5CD4CB209DD}" srcOrd="0" destOrd="0" presId="urn:microsoft.com/office/officeart/2005/8/layout/hList7"/>
    <dgm:cxn modelId="{19850437-A59D-4F42-BF6A-B2D42C7EBB27}" type="presOf" srcId="{250E209C-F9EC-4077-AF59-9FC12297365F}" destId="{F7B30981-7F90-4138-948D-DB9B89E6F9DD}" srcOrd="0" destOrd="0" presId="urn:microsoft.com/office/officeart/2005/8/layout/hList7"/>
    <dgm:cxn modelId="{6A6F4B3B-1257-4C02-88DA-6C8EBA885E67}" srcId="{B7C25CC9-D1C1-4C39-9466-A73576396EFD}" destId="{CA7F7607-3946-411D-9CB7-911933E2DC3C}" srcOrd="2" destOrd="0" parTransId="{534DDE93-E5C8-450A-8F15-E49BF01A4651}" sibTransId="{C1508873-AA42-4B90-AEA8-5C5A996E6A05}"/>
    <dgm:cxn modelId="{D88FD940-4CDD-43AA-BB51-58A464C09DF8}" srcId="{B7C25CC9-D1C1-4C39-9466-A73576396EFD}" destId="{A7839A44-4464-4FCC-A495-427C6B43A897}" srcOrd="1" destOrd="0" parTransId="{7821A104-5420-4C22-A437-07E5B134AF08}" sibTransId="{D7A39B92-0BD8-4290-9E4A-170D3BEA018B}"/>
    <dgm:cxn modelId="{8C6D355D-6C6C-4E41-8206-96DBDC1E1AD2}" type="presOf" srcId="{A7839A44-4464-4FCC-A495-427C6B43A897}" destId="{72201D7D-7040-4402-A5A4-818CEF1F6E27}" srcOrd="1" destOrd="0" presId="urn:microsoft.com/office/officeart/2005/8/layout/hList7"/>
    <dgm:cxn modelId="{40F1286A-35DD-4D42-BE35-B4F544F52881}" type="presOf" srcId="{D7A39B92-0BD8-4290-9E4A-170D3BEA018B}" destId="{CDC42859-459C-4D55-AF44-C6F9B44AC389}" srcOrd="0" destOrd="0" presId="urn:microsoft.com/office/officeart/2005/8/layout/hList7"/>
    <dgm:cxn modelId="{A84FBE83-CB88-4A22-9184-B0E557DD958F}" type="presOf" srcId="{CA7F7607-3946-411D-9CB7-911933E2DC3C}" destId="{EE059FFC-E59A-4AC6-81CE-F069D4C77E34}" srcOrd="1" destOrd="0" presId="urn:microsoft.com/office/officeart/2005/8/layout/hList7"/>
    <dgm:cxn modelId="{E5FDE59E-7A2C-4367-9C42-A60821366DD9}" type="presOf" srcId="{A7839A44-4464-4FCC-A495-427C6B43A897}" destId="{06325FDF-B4F9-45DB-979E-975212F47E7E}" srcOrd="0" destOrd="0" presId="urn:microsoft.com/office/officeart/2005/8/layout/hList7"/>
    <dgm:cxn modelId="{D9A097E1-892E-42C8-A3F2-F41D546BCF12}" type="presOf" srcId="{CCD8A270-15BE-4EE8-8E16-CEB84D8E6D87}" destId="{E3FEB261-1EFC-44CB-902C-9F8CBEBE417D}" srcOrd="0" destOrd="0" presId="urn:microsoft.com/office/officeart/2005/8/layout/hList7"/>
    <dgm:cxn modelId="{B72D0EF4-E5C2-4D5F-9AB8-9E2502D93ABA}" srcId="{B7C25CC9-D1C1-4C39-9466-A73576396EFD}" destId="{CCD8A270-15BE-4EE8-8E16-CEB84D8E6D87}" srcOrd="0" destOrd="0" parTransId="{49076A49-8EC6-44CE-9EA1-DF7BB591B231}" sibTransId="{250E209C-F9EC-4077-AF59-9FC12297365F}"/>
    <dgm:cxn modelId="{C5322AD4-22B0-467D-BD96-81D10CDC4A95}" type="presParOf" srcId="{AE2D544F-9F2A-4286-8279-B5CD4CB209DD}" destId="{A99341EC-6C1D-4452-920C-76274EEB2AD2}" srcOrd="0" destOrd="0" presId="urn:microsoft.com/office/officeart/2005/8/layout/hList7"/>
    <dgm:cxn modelId="{2CBB9A46-A9CD-4F5F-B587-1D5AF5EB16D6}" type="presParOf" srcId="{AE2D544F-9F2A-4286-8279-B5CD4CB209DD}" destId="{C75C80E3-02FC-44BD-8E06-C11886DEA969}" srcOrd="1" destOrd="0" presId="urn:microsoft.com/office/officeart/2005/8/layout/hList7"/>
    <dgm:cxn modelId="{828DE44A-BBA9-42AC-BDC7-AE7C31DAD1AE}" type="presParOf" srcId="{C75C80E3-02FC-44BD-8E06-C11886DEA969}" destId="{FF96E229-A059-4E82-B88B-80D7D7DA8E33}" srcOrd="0" destOrd="0" presId="urn:microsoft.com/office/officeart/2005/8/layout/hList7"/>
    <dgm:cxn modelId="{A93A62C3-4D97-4A81-9335-E8CCCE53C883}" type="presParOf" srcId="{FF96E229-A059-4E82-B88B-80D7D7DA8E33}" destId="{E3FEB261-1EFC-44CB-902C-9F8CBEBE417D}" srcOrd="0" destOrd="0" presId="urn:microsoft.com/office/officeart/2005/8/layout/hList7"/>
    <dgm:cxn modelId="{0EC364B0-C787-4677-BC17-09B677F1DE25}" type="presParOf" srcId="{FF96E229-A059-4E82-B88B-80D7D7DA8E33}" destId="{18AA44A9-9AE5-401F-958A-548C7726DCCB}" srcOrd="1" destOrd="0" presId="urn:microsoft.com/office/officeart/2005/8/layout/hList7"/>
    <dgm:cxn modelId="{F2B394CA-8A64-4AF3-93BC-7B39671518C0}" type="presParOf" srcId="{FF96E229-A059-4E82-B88B-80D7D7DA8E33}" destId="{A84A4046-E76F-47CA-A833-632192107F88}" srcOrd="2" destOrd="0" presId="urn:microsoft.com/office/officeart/2005/8/layout/hList7"/>
    <dgm:cxn modelId="{A0A2C1C3-1BDF-4E72-9134-21D09EC93761}" type="presParOf" srcId="{FF96E229-A059-4E82-B88B-80D7D7DA8E33}" destId="{F1F6FE68-A268-40A8-88E4-55A35B86211A}" srcOrd="3" destOrd="0" presId="urn:microsoft.com/office/officeart/2005/8/layout/hList7"/>
    <dgm:cxn modelId="{03417A82-71FC-49A3-A159-A1D621018F77}" type="presParOf" srcId="{C75C80E3-02FC-44BD-8E06-C11886DEA969}" destId="{F7B30981-7F90-4138-948D-DB9B89E6F9DD}" srcOrd="1" destOrd="0" presId="urn:microsoft.com/office/officeart/2005/8/layout/hList7"/>
    <dgm:cxn modelId="{4A2F4FCF-B0CC-4FE9-8C7B-A411B655C4FF}" type="presParOf" srcId="{C75C80E3-02FC-44BD-8E06-C11886DEA969}" destId="{94513D7F-971E-468E-BA10-25702DACF1D9}" srcOrd="2" destOrd="0" presId="urn:microsoft.com/office/officeart/2005/8/layout/hList7"/>
    <dgm:cxn modelId="{F6984FBA-E070-49A5-BC54-E126C9C64A2F}" type="presParOf" srcId="{94513D7F-971E-468E-BA10-25702DACF1D9}" destId="{06325FDF-B4F9-45DB-979E-975212F47E7E}" srcOrd="0" destOrd="0" presId="urn:microsoft.com/office/officeart/2005/8/layout/hList7"/>
    <dgm:cxn modelId="{8C64A718-61AA-4B05-A1C2-EB21B518F928}" type="presParOf" srcId="{94513D7F-971E-468E-BA10-25702DACF1D9}" destId="{72201D7D-7040-4402-A5A4-818CEF1F6E27}" srcOrd="1" destOrd="0" presId="urn:microsoft.com/office/officeart/2005/8/layout/hList7"/>
    <dgm:cxn modelId="{C4FA0529-1ABD-4155-A432-8011B380EF12}" type="presParOf" srcId="{94513D7F-971E-468E-BA10-25702DACF1D9}" destId="{2A1FB9EC-32A9-424F-9EEA-4E4B37782678}" srcOrd="2" destOrd="0" presId="urn:microsoft.com/office/officeart/2005/8/layout/hList7"/>
    <dgm:cxn modelId="{1E384889-D76B-43C7-9D64-14B4DA28CFDC}" type="presParOf" srcId="{94513D7F-971E-468E-BA10-25702DACF1D9}" destId="{FCBBECC9-9CE5-4EF1-BB75-EEA83F191F92}" srcOrd="3" destOrd="0" presId="urn:microsoft.com/office/officeart/2005/8/layout/hList7"/>
    <dgm:cxn modelId="{E0790C1F-D2A1-4958-AB12-F4469C25D4C5}" type="presParOf" srcId="{C75C80E3-02FC-44BD-8E06-C11886DEA969}" destId="{CDC42859-459C-4D55-AF44-C6F9B44AC389}" srcOrd="3" destOrd="0" presId="urn:microsoft.com/office/officeart/2005/8/layout/hList7"/>
    <dgm:cxn modelId="{A784099C-D294-4B9E-A20C-857A499D6567}" type="presParOf" srcId="{C75C80E3-02FC-44BD-8E06-C11886DEA969}" destId="{9EF18157-E505-460C-94D6-945359B94A0B}" srcOrd="4" destOrd="0" presId="urn:microsoft.com/office/officeart/2005/8/layout/hList7"/>
    <dgm:cxn modelId="{F5CCD7E6-1188-43BD-8476-4632F96EFE1B}" type="presParOf" srcId="{9EF18157-E505-460C-94D6-945359B94A0B}" destId="{2CD70E63-6450-447F-86AD-11C6B8699D51}" srcOrd="0" destOrd="0" presId="urn:microsoft.com/office/officeart/2005/8/layout/hList7"/>
    <dgm:cxn modelId="{5C0611DC-230B-45AF-A6FF-68839BD4F635}" type="presParOf" srcId="{9EF18157-E505-460C-94D6-945359B94A0B}" destId="{EE059FFC-E59A-4AC6-81CE-F069D4C77E34}" srcOrd="1" destOrd="0" presId="urn:microsoft.com/office/officeart/2005/8/layout/hList7"/>
    <dgm:cxn modelId="{183D488C-1BC1-45BC-9916-8C2FDC0C101F}" type="presParOf" srcId="{9EF18157-E505-460C-94D6-945359B94A0B}" destId="{7B0EC04F-2F36-4F3F-8A15-939392280BC0}" srcOrd="2" destOrd="0" presId="urn:microsoft.com/office/officeart/2005/8/layout/hList7"/>
    <dgm:cxn modelId="{19DF8439-331B-4377-9E49-2210AE99C406}" type="presParOf" srcId="{9EF18157-E505-460C-94D6-945359B94A0B}" destId="{1A90DFEB-EB1D-45FA-990C-13CD738A85DB}" srcOrd="3" destOrd="0" presId="urn:microsoft.com/office/officeart/2005/8/layout/hList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B64DFD2-A57D-4CF9-9AE1-F8CA6AAE521F}">
      <dsp:nvSpPr>
        <dsp:cNvPr id="0" name=""/>
        <dsp:cNvSpPr/>
      </dsp:nvSpPr>
      <dsp:spPr>
        <a:xfrm>
          <a:off x="0" y="360424"/>
          <a:ext cx="876935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02DB798-D455-46DA-A996-8B0A7DE3426F}">
      <dsp:nvSpPr>
        <dsp:cNvPr id="0" name=""/>
        <dsp:cNvSpPr/>
      </dsp:nvSpPr>
      <dsp:spPr>
        <a:xfrm>
          <a:off x="438467" y="65224"/>
          <a:ext cx="6138545"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022" tIns="0" rIns="232022" bIns="0" numCol="1" spcCol="1270" anchor="ctr" anchorCtr="0">
          <a:noAutofit/>
        </a:bodyPr>
        <a:lstStyle/>
        <a:p>
          <a:pPr marL="0" lvl="0" indent="0" algn="l" defTabSz="889000">
            <a:lnSpc>
              <a:spcPct val="90000"/>
            </a:lnSpc>
            <a:spcBef>
              <a:spcPct val="0"/>
            </a:spcBef>
            <a:spcAft>
              <a:spcPct val="35000"/>
            </a:spcAft>
            <a:buNone/>
          </a:pPr>
          <a:r>
            <a:rPr lang="en-US" sz="2000" kern="1200" dirty="0"/>
            <a:t>Literature Review</a:t>
          </a:r>
        </a:p>
      </dsp:txBody>
      <dsp:txXfrm>
        <a:off x="467288" y="94045"/>
        <a:ext cx="6080903" cy="532758"/>
      </dsp:txXfrm>
    </dsp:sp>
    <dsp:sp modelId="{05426717-AC58-4F43-B547-F167061BACCD}">
      <dsp:nvSpPr>
        <dsp:cNvPr id="0" name=""/>
        <dsp:cNvSpPr/>
      </dsp:nvSpPr>
      <dsp:spPr>
        <a:xfrm>
          <a:off x="0" y="1267625"/>
          <a:ext cx="876935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28E1196-777E-468A-95F7-BC7060315CC2}">
      <dsp:nvSpPr>
        <dsp:cNvPr id="0" name=""/>
        <dsp:cNvSpPr/>
      </dsp:nvSpPr>
      <dsp:spPr>
        <a:xfrm>
          <a:off x="438467" y="972425"/>
          <a:ext cx="6138545"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022" tIns="0" rIns="232022" bIns="0" numCol="1" spcCol="1270" anchor="ctr" anchorCtr="0">
          <a:noAutofit/>
        </a:bodyPr>
        <a:lstStyle/>
        <a:p>
          <a:pPr marL="0" lvl="0" indent="0" algn="l" defTabSz="889000">
            <a:lnSpc>
              <a:spcPct val="90000"/>
            </a:lnSpc>
            <a:spcBef>
              <a:spcPct val="0"/>
            </a:spcBef>
            <a:spcAft>
              <a:spcPct val="35000"/>
            </a:spcAft>
            <a:buNone/>
          </a:pPr>
          <a:r>
            <a:rPr lang="en-US" sz="2000" kern="1200" dirty="0"/>
            <a:t>Scope &amp; Process</a:t>
          </a:r>
        </a:p>
      </dsp:txBody>
      <dsp:txXfrm>
        <a:off x="467288" y="1001246"/>
        <a:ext cx="6080903" cy="532758"/>
      </dsp:txXfrm>
    </dsp:sp>
    <dsp:sp modelId="{DF2DB321-9910-4A3E-9D9B-58C3BD958B0F}">
      <dsp:nvSpPr>
        <dsp:cNvPr id="0" name=""/>
        <dsp:cNvSpPr/>
      </dsp:nvSpPr>
      <dsp:spPr>
        <a:xfrm>
          <a:off x="0" y="2174825"/>
          <a:ext cx="876935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D92FFAC-88B0-407C-AD00-36E3B33147BB}">
      <dsp:nvSpPr>
        <dsp:cNvPr id="0" name=""/>
        <dsp:cNvSpPr/>
      </dsp:nvSpPr>
      <dsp:spPr>
        <a:xfrm>
          <a:off x="438467" y="1879625"/>
          <a:ext cx="6138545"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022" tIns="0" rIns="232022" bIns="0" numCol="1" spcCol="1270" anchor="ctr" anchorCtr="0">
          <a:noAutofit/>
        </a:bodyPr>
        <a:lstStyle/>
        <a:p>
          <a:pPr marL="0" lvl="0" indent="0" algn="l" defTabSz="889000">
            <a:lnSpc>
              <a:spcPct val="90000"/>
            </a:lnSpc>
            <a:spcBef>
              <a:spcPct val="0"/>
            </a:spcBef>
            <a:spcAft>
              <a:spcPct val="35000"/>
            </a:spcAft>
            <a:buNone/>
          </a:pPr>
          <a:r>
            <a:rPr lang="en-US" sz="2000" kern="1200" dirty="0"/>
            <a:t>Analysis</a:t>
          </a:r>
        </a:p>
      </dsp:txBody>
      <dsp:txXfrm>
        <a:off x="467288" y="1908446"/>
        <a:ext cx="6080903" cy="532758"/>
      </dsp:txXfrm>
    </dsp:sp>
    <dsp:sp modelId="{C3522776-BC6E-41AE-BB35-7AE2801C1D7F}">
      <dsp:nvSpPr>
        <dsp:cNvPr id="0" name=""/>
        <dsp:cNvSpPr/>
      </dsp:nvSpPr>
      <dsp:spPr>
        <a:xfrm>
          <a:off x="0" y="3082025"/>
          <a:ext cx="8769350" cy="504000"/>
        </a:xfrm>
        <a:prstGeom prst="rect">
          <a:avLst/>
        </a:prstGeom>
        <a:solidFill>
          <a:schemeClr val="dk2">
            <a:alpha val="90000"/>
            <a:tint val="40000"/>
            <a:hueOff val="0"/>
            <a:satOff val="0"/>
            <a:lumOff val="0"/>
            <a:alphaOff val="0"/>
          </a:schemeClr>
        </a:solidFill>
        <a:ln w="127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DD32020-9568-4F06-A842-DE80B61AFF96}">
      <dsp:nvSpPr>
        <dsp:cNvPr id="0" name=""/>
        <dsp:cNvSpPr/>
      </dsp:nvSpPr>
      <dsp:spPr>
        <a:xfrm>
          <a:off x="438467" y="2786825"/>
          <a:ext cx="6138545" cy="590400"/>
        </a:xfrm>
        <a:prstGeom prst="round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32022" tIns="0" rIns="232022" bIns="0" numCol="1" spcCol="1270" anchor="ctr" anchorCtr="0">
          <a:noAutofit/>
        </a:bodyPr>
        <a:lstStyle/>
        <a:p>
          <a:pPr marL="0" lvl="0" indent="0" algn="l" defTabSz="889000">
            <a:lnSpc>
              <a:spcPct val="90000"/>
            </a:lnSpc>
            <a:spcBef>
              <a:spcPct val="0"/>
            </a:spcBef>
            <a:spcAft>
              <a:spcPct val="35000"/>
            </a:spcAft>
            <a:buNone/>
          </a:pPr>
          <a:r>
            <a:rPr lang="en-US" sz="2000" kern="1200" dirty="0"/>
            <a:t>Conclusions</a:t>
          </a:r>
        </a:p>
      </dsp:txBody>
      <dsp:txXfrm>
        <a:off x="467288" y="2815646"/>
        <a:ext cx="6080903" cy="53275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F1CD1D-4EAB-4F64-BCBF-58D88BC68102}">
      <dsp:nvSpPr>
        <dsp:cNvPr id="0" name=""/>
        <dsp:cNvSpPr/>
      </dsp:nvSpPr>
      <dsp:spPr>
        <a:xfrm rot="10800000">
          <a:off x="1887482" y="2416"/>
          <a:ext cx="6765948" cy="733107"/>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28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baseline="0" dirty="0"/>
            <a:t>We’re segregated in our own communities </a:t>
          </a:r>
          <a:r>
            <a:rPr lang="en-US" sz="1200" b="0" kern="1200" baseline="0" dirty="0"/>
            <a:t>– residential communities are becoming more and more politically homogeneous.</a:t>
          </a:r>
          <a:endParaRPr lang="en-US" sz="1200" kern="1200" dirty="0"/>
        </a:p>
      </dsp:txBody>
      <dsp:txXfrm rot="10800000">
        <a:off x="2070759" y="2416"/>
        <a:ext cx="6582671" cy="733107"/>
      </dsp:txXfrm>
    </dsp:sp>
    <dsp:sp modelId="{258DBB2B-4041-45D0-B779-25FF74E56243}">
      <dsp:nvSpPr>
        <dsp:cNvPr id="0" name=""/>
        <dsp:cNvSpPr/>
      </dsp:nvSpPr>
      <dsp:spPr>
        <a:xfrm>
          <a:off x="1084992" y="23683"/>
          <a:ext cx="733107" cy="733107"/>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4D70564-0E49-422C-9C91-797517B704CB}">
      <dsp:nvSpPr>
        <dsp:cNvPr id="0" name=""/>
        <dsp:cNvSpPr/>
      </dsp:nvSpPr>
      <dsp:spPr>
        <a:xfrm rot="10800000">
          <a:off x="1887482" y="954362"/>
          <a:ext cx="6765948" cy="733107"/>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28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baseline="0" dirty="0"/>
            <a:t>Our political culture is more and more antagonistic </a:t>
          </a:r>
          <a:r>
            <a:rPr lang="en-US" sz="1200" b="0" kern="1200" baseline="0" dirty="0"/>
            <a:t>– campaigns are more negative and focus more on tearing opponents down than building themselves up.</a:t>
          </a:r>
          <a:endParaRPr lang="en-US" sz="1200" kern="1200" dirty="0"/>
        </a:p>
      </dsp:txBody>
      <dsp:txXfrm rot="10800000">
        <a:off x="2070759" y="954362"/>
        <a:ext cx="6582671" cy="733107"/>
      </dsp:txXfrm>
    </dsp:sp>
    <dsp:sp modelId="{6B76B7FF-AFE5-46E3-8840-91772C9E62EE}">
      <dsp:nvSpPr>
        <dsp:cNvPr id="0" name=""/>
        <dsp:cNvSpPr/>
      </dsp:nvSpPr>
      <dsp:spPr>
        <a:xfrm>
          <a:off x="1095645" y="954362"/>
          <a:ext cx="733107" cy="733107"/>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D46CD68-7816-48FF-9C3D-7341218CF14F}">
      <dsp:nvSpPr>
        <dsp:cNvPr id="0" name=""/>
        <dsp:cNvSpPr/>
      </dsp:nvSpPr>
      <dsp:spPr>
        <a:xfrm rot="10800000">
          <a:off x="1887482" y="1906308"/>
          <a:ext cx="6765948" cy="733107"/>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28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baseline="0" dirty="0"/>
            <a:t>Our families are being undermined </a:t>
          </a:r>
          <a:r>
            <a:rPr lang="en-US" sz="1200" b="0" kern="1200" baseline="0" dirty="0"/>
            <a:t>– families that cross political parties are seeing shorter dinners and less cross-partisan discourse.</a:t>
          </a:r>
          <a:endParaRPr lang="en-US" sz="1200" kern="1200" dirty="0"/>
        </a:p>
      </dsp:txBody>
      <dsp:txXfrm rot="10800000">
        <a:off x="2070759" y="1906308"/>
        <a:ext cx="6582671" cy="733107"/>
      </dsp:txXfrm>
    </dsp:sp>
    <dsp:sp modelId="{DFE508F3-1204-4BFF-AF28-80477BE2530B}">
      <dsp:nvSpPr>
        <dsp:cNvPr id="0" name=""/>
        <dsp:cNvSpPr/>
      </dsp:nvSpPr>
      <dsp:spPr>
        <a:xfrm>
          <a:off x="1095637" y="1916938"/>
          <a:ext cx="733107" cy="733107"/>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7A6123A-1F7E-4C6A-8669-E18124135DE5}">
      <dsp:nvSpPr>
        <dsp:cNvPr id="0" name=""/>
        <dsp:cNvSpPr/>
      </dsp:nvSpPr>
      <dsp:spPr>
        <a:xfrm rot="10800000">
          <a:off x="1887482" y="2858254"/>
          <a:ext cx="6765948" cy="733107"/>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28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baseline="0" dirty="0"/>
            <a:t>We’re losing trust in key institutions </a:t>
          </a:r>
          <a:r>
            <a:rPr lang="en-US" sz="1200" b="0" kern="1200" baseline="0" dirty="0"/>
            <a:t>– higher education institutions, the press, the military, libraries, and other institutions are becoming less trusted.</a:t>
          </a:r>
          <a:endParaRPr lang="en-US" sz="1200" kern="1200" dirty="0"/>
        </a:p>
      </dsp:txBody>
      <dsp:txXfrm rot="10800000">
        <a:off x="2070759" y="2858254"/>
        <a:ext cx="6582671" cy="733107"/>
      </dsp:txXfrm>
    </dsp:sp>
    <dsp:sp modelId="{59CFBCE5-2854-457C-9F88-AEB710F62494}">
      <dsp:nvSpPr>
        <dsp:cNvPr id="0" name=""/>
        <dsp:cNvSpPr/>
      </dsp:nvSpPr>
      <dsp:spPr>
        <a:xfrm>
          <a:off x="1106282" y="2853928"/>
          <a:ext cx="733107" cy="733107"/>
        </a:xfrm>
        <a:prstGeom prst="ellipse">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D0129D-F17A-4242-BEFA-098F0F5DAD06}">
      <dsp:nvSpPr>
        <dsp:cNvPr id="0" name=""/>
        <dsp:cNvSpPr/>
      </dsp:nvSpPr>
      <dsp:spPr>
        <a:xfrm rot="10800000">
          <a:off x="1887482" y="3810199"/>
          <a:ext cx="6765948" cy="733107"/>
        </a:xfrm>
        <a:prstGeom prst="homePlate">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3280" tIns="45720" rIns="85344" bIns="45720" numCol="1" spcCol="1270" anchor="ctr" anchorCtr="0">
          <a:noAutofit/>
        </a:bodyPr>
        <a:lstStyle/>
        <a:p>
          <a:pPr marL="0" lvl="0" indent="0" algn="ctr" defTabSz="533400">
            <a:lnSpc>
              <a:spcPct val="90000"/>
            </a:lnSpc>
            <a:spcBef>
              <a:spcPct val="0"/>
            </a:spcBef>
            <a:spcAft>
              <a:spcPct val="35000"/>
            </a:spcAft>
            <a:buNone/>
          </a:pPr>
          <a:r>
            <a:rPr lang="en-US" sz="1200" b="1" kern="1200" baseline="0" dirty="0"/>
            <a:t>Violence</a:t>
          </a:r>
          <a:r>
            <a:rPr lang="en-US" sz="1200" b="0" kern="1200" baseline="0" dirty="0"/>
            <a:t> – Hate crimes have risen since the 2016 elections. We have also seen violent politically-driven crimes in recent years.</a:t>
          </a:r>
          <a:endParaRPr lang="en-US" sz="1200" kern="1200" dirty="0"/>
        </a:p>
      </dsp:txBody>
      <dsp:txXfrm rot="10800000">
        <a:off x="2070759" y="3810199"/>
        <a:ext cx="6582671" cy="733107"/>
      </dsp:txXfrm>
    </dsp:sp>
    <dsp:sp modelId="{7ADFAF5D-7E1D-4BBC-8A85-8744917A96EE}">
      <dsp:nvSpPr>
        <dsp:cNvPr id="0" name=""/>
        <dsp:cNvSpPr/>
      </dsp:nvSpPr>
      <dsp:spPr>
        <a:xfrm>
          <a:off x="1106282" y="3812616"/>
          <a:ext cx="733107" cy="733107"/>
        </a:xfrm>
        <a:prstGeom prst="ellipse">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4BBBB6-E011-44CA-B6B6-D225D60C90D2}">
      <dsp:nvSpPr>
        <dsp:cNvPr id="0" name=""/>
        <dsp:cNvSpPr/>
      </dsp:nvSpPr>
      <dsp:spPr>
        <a:xfrm>
          <a:off x="3853" y="698169"/>
          <a:ext cx="1684931" cy="22549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Collect Twitter Data</a:t>
          </a:r>
        </a:p>
      </dsp:txBody>
      <dsp:txXfrm>
        <a:off x="53203" y="747519"/>
        <a:ext cx="1586231" cy="2156211"/>
      </dsp:txXfrm>
    </dsp:sp>
    <dsp:sp modelId="{7747B4D9-542C-43F3-8C56-70D79C1D6DB0}">
      <dsp:nvSpPr>
        <dsp:cNvPr id="0" name=""/>
        <dsp:cNvSpPr/>
      </dsp:nvSpPr>
      <dsp:spPr>
        <a:xfrm>
          <a:off x="1857278" y="1616693"/>
          <a:ext cx="357205" cy="41786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1857278" y="1700265"/>
        <a:ext cx="250044" cy="250718"/>
      </dsp:txXfrm>
    </dsp:sp>
    <dsp:sp modelId="{BA5D7D6F-0F6C-457F-8DA5-02ADF693A65D}">
      <dsp:nvSpPr>
        <dsp:cNvPr id="0" name=""/>
        <dsp:cNvSpPr/>
      </dsp:nvSpPr>
      <dsp:spPr>
        <a:xfrm>
          <a:off x="2362757" y="698169"/>
          <a:ext cx="1684931" cy="22549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Create a Network Graph </a:t>
          </a:r>
        </a:p>
      </dsp:txBody>
      <dsp:txXfrm>
        <a:off x="2412107" y="747519"/>
        <a:ext cx="1586231" cy="2156211"/>
      </dsp:txXfrm>
    </dsp:sp>
    <dsp:sp modelId="{F2D639A9-940F-44B3-A98A-79C4640264B4}">
      <dsp:nvSpPr>
        <dsp:cNvPr id="0" name=""/>
        <dsp:cNvSpPr/>
      </dsp:nvSpPr>
      <dsp:spPr>
        <a:xfrm>
          <a:off x="4216181" y="1616693"/>
          <a:ext cx="357205" cy="41786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4216181" y="1700265"/>
        <a:ext cx="250044" cy="250718"/>
      </dsp:txXfrm>
    </dsp:sp>
    <dsp:sp modelId="{A4A1AA2A-AAEB-48F5-BC07-D96A07045EB5}">
      <dsp:nvSpPr>
        <dsp:cNvPr id="0" name=""/>
        <dsp:cNvSpPr/>
      </dsp:nvSpPr>
      <dsp:spPr>
        <a:xfrm>
          <a:off x="4721661" y="698169"/>
          <a:ext cx="1684931" cy="22549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Conduct Sentiment Analysis</a:t>
          </a:r>
        </a:p>
      </dsp:txBody>
      <dsp:txXfrm>
        <a:off x="4771011" y="747519"/>
        <a:ext cx="1586231" cy="2156211"/>
      </dsp:txXfrm>
    </dsp:sp>
    <dsp:sp modelId="{E829D31A-AE57-4DE7-B47E-3E46045F194E}">
      <dsp:nvSpPr>
        <dsp:cNvPr id="0" name=""/>
        <dsp:cNvSpPr/>
      </dsp:nvSpPr>
      <dsp:spPr>
        <a:xfrm>
          <a:off x="6575085" y="1616693"/>
          <a:ext cx="357205" cy="417862"/>
        </a:xfrm>
        <a:prstGeom prst="rightArrow">
          <a:avLst>
            <a:gd name="adj1" fmla="val 60000"/>
            <a:gd name="adj2" fmla="val 50000"/>
          </a:avLst>
        </a:prstGeom>
        <a:solidFill>
          <a:schemeClr val="dk2">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444500">
            <a:lnSpc>
              <a:spcPct val="90000"/>
            </a:lnSpc>
            <a:spcBef>
              <a:spcPct val="0"/>
            </a:spcBef>
            <a:spcAft>
              <a:spcPct val="35000"/>
            </a:spcAft>
            <a:buNone/>
          </a:pPr>
          <a:endParaRPr lang="en-US" sz="1000" kern="1200"/>
        </a:p>
      </dsp:txBody>
      <dsp:txXfrm>
        <a:off x="6575085" y="1700265"/>
        <a:ext cx="250044" cy="250718"/>
      </dsp:txXfrm>
    </dsp:sp>
    <dsp:sp modelId="{5B8D11EB-4DF7-459B-9D1E-8851D72BBC6F}">
      <dsp:nvSpPr>
        <dsp:cNvPr id="0" name=""/>
        <dsp:cNvSpPr/>
      </dsp:nvSpPr>
      <dsp:spPr>
        <a:xfrm>
          <a:off x="7080565" y="698169"/>
          <a:ext cx="1684931" cy="2254911"/>
        </a:xfrm>
        <a:prstGeom prst="roundRect">
          <a:avLst>
            <a:gd name="adj" fmla="val 10000"/>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en-US" sz="1800" kern="1200" dirty="0"/>
            <a:t>Visualize How Different Topics Gain Popularity</a:t>
          </a:r>
        </a:p>
      </dsp:txBody>
      <dsp:txXfrm>
        <a:off x="7129915" y="747519"/>
        <a:ext cx="1586231" cy="215621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9BB36B-F394-4BD7-9204-8B130A2799EB}">
      <dsp:nvSpPr>
        <dsp:cNvPr id="0" name=""/>
        <dsp:cNvSpPr/>
      </dsp:nvSpPr>
      <dsp:spPr>
        <a:xfrm>
          <a:off x="2378909" y="0"/>
          <a:ext cx="7169776" cy="4481110"/>
        </a:xfrm>
        <a:prstGeom prst="swooshArrow">
          <a:avLst>
            <a:gd name="adj1" fmla="val 25000"/>
            <a:gd name="adj2" fmla="val 2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90F398D-29F8-4934-B05B-BCC45CA62B37}">
      <dsp:nvSpPr>
        <dsp:cNvPr id="0" name=""/>
        <dsp:cNvSpPr/>
      </dsp:nvSpPr>
      <dsp:spPr>
        <a:xfrm>
          <a:off x="3289471" y="3092862"/>
          <a:ext cx="186414" cy="186414"/>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37C8F49-99D1-49E9-8D3A-855AB2CE6598}">
      <dsp:nvSpPr>
        <dsp:cNvPr id="0" name=""/>
        <dsp:cNvSpPr/>
      </dsp:nvSpPr>
      <dsp:spPr>
        <a:xfrm>
          <a:off x="3382678" y="3186069"/>
          <a:ext cx="1670557" cy="12950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8777"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Network analysis shows two echo chambers split by party affiliation on Twitter</a:t>
          </a:r>
        </a:p>
      </dsp:txBody>
      <dsp:txXfrm>
        <a:off x="3382678" y="3186069"/>
        <a:ext cx="1670557" cy="1295040"/>
      </dsp:txXfrm>
    </dsp:sp>
    <dsp:sp modelId="{EEC63AED-733F-4F1A-A885-6C455CEE385F}">
      <dsp:nvSpPr>
        <dsp:cNvPr id="0" name=""/>
        <dsp:cNvSpPr/>
      </dsp:nvSpPr>
      <dsp:spPr>
        <a:xfrm>
          <a:off x="4934934" y="1874896"/>
          <a:ext cx="336979" cy="336979"/>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39ED570-9585-4EFE-A7D1-C750FC0566B2}">
      <dsp:nvSpPr>
        <dsp:cNvPr id="0" name=""/>
        <dsp:cNvSpPr/>
      </dsp:nvSpPr>
      <dsp:spPr>
        <a:xfrm>
          <a:off x="5103424" y="2043386"/>
          <a:ext cx="1720746" cy="24377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8558"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As elections near, sentiment becomes more varied.</a:t>
          </a:r>
        </a:p>
      </dsp:txBody>
      <dsp:txXfrm>
        <a:off x="5103424" y="2043386"/>
        <a:ext cx="1720746" cy="2437723"/>
      </dsp:txXfrm>
    </dsp:sp>
    <dsp:sp modelId="{901E60BA-7BC0-4697-B520-D8714F8A1D3D}">
      <dsp:nvSpPr>
        <dsp:cNvPr id="0" name=""/>
        <dsp:cNvSpPr/>
      </dsp:nvSpPr>
      <dsp:spPr>
        <a:xfrm>
          <a:off x="6913792" y="1133720"/>
          <a:ext cx="466035" cy="466035"/>
        </a:xfrm>
        <a:prstGeom prst="ellips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79FA7F-BA36-4DA6-A373-3826D1C9AEBF}">
      <dsp:nvSpPr>
        <dsp:cNvPr id="0" name=""/>
        <dsp:cNvSpPr/>
      </dsp:nvSpPr>
      <dsp:spPr>
        <a:xfrm>
          <a:off x="7146810" y="1366738"/>
          <a:ext cx="1720746" cy="311437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6943" tIns="0" rIns="0" bIns="0" numCol="1" spcCol="1270" anchor="t" anchorCtr="0">
          <a:noAutofit/>
        </a:bodyPr>
        <a:lstStyle/>
        <a:p>
          <a:pPr marL="0" lvl="0" indent="0" algn="l" defTabSz="488950">
            <a:lnSpc>
              <a:spcPct val="90000"/>
            </a:lnSpc>
            <a:spcBef>
              <a:spcPct val="0"/>
            </a:spcBef>
            <a:spcAft>
              <a:spcPct val="35000"/>
            </a:spcAft>
            <a:buNone/>
          </a:pPr>
          <a:r>
            <a:rPr lang="en-US" sz="1100" kern="1200" dirty="0"/>
            <a:t>Polarized topics gain traction faster than neutral ones on Twitter.</a:t>
          </a:r>
        </a:p>
      </dsp:txBody>
      <dsp:txXfrm>
        <a:off x="7146810" y="1366738"/>
        <a:ext cx="1720746" cy="311437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B193DD-1CFB-45D7-BDC8-FF6282662BF4}">
      <dsp:nvSpPr>
        <dsp:cNvPr id="0" name=""/>
        <dsp:cNvSpPr/>
      </dsp:nvSpPr>
      <dsp:spPr>
        <a:xfrm>
          <a:off x="4151748" y="518127"/>
          <a:ext cx="3612894" cy="1254710"/>
        </a:xfrm>
        <a:prstGeom prst="ellipse">
          <a:avLst/>
        </a:prstGeom>
        <a:solidFill>
          <a:schemeClr val="dk2">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4FF2FA-B0F0-4AA0-B1DB-67A0387B3C79}">
      <dsp:nvSpPr>
        <dsp:cNvPr id="0" name=""/>
        <dsp:cNvSpPr/>
      </dsp:nvSpPr>
      <dsp:spPr>
        <a:xfrm>
          <a:off x="5619973" y="3891728"/>
          <a:ext cx="423247" cy="272402"/>
        </a:xfrm>
        <a:prstGeom prst="downArrow">
          <a:avLst/>
        </a:prstGeom>
        <a:gradFill rotWithShape="0">
          <a:gsLst>
            <a:gs pos="0">
              <a:schemeClr val="dk2">
                <a:tint val="60000"/>
                <a:hueOff val="0"/>
                <a:satOff val="0"/>
                <a:lumOff val="0"/>
                <a:alphaOff val="0"/>
                <a:tint val="94000"/>
                <a:satMod val="103000"/>
                <a:lumMod val="102000"/>
              </a:schemeClr>
            </a:gs>
            <a:gs pos="50000">
              <a:schemeClr val="dk2">
                <a:tint val="60000"/>
                <a:hueOff val="0"/>
                <a:satOff val="0"/>
                <a:lumOff val="0"/>
                <a:alphaOff val="0"/>
                <a:shade val="100000"/>
                <a:satMod val="110000"/>
                <a:lumMod val="100000"/>
              </a:schemeClr>
            </a:gs>
            <a:gs pos="100000">
              <a:schemeClr val="dk2">
                <a:tint val="60000"/>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dsp:style>
    </dsp:sp>
    <dsp:sp modelId="{7B8AA5ED-40EE-4F4D-B740-BD5F31648B7F}">
      <dsp:nvSpPr>
        <dsp:cNvPr id="0" name=""/>
        <dsp:cNvSpPr/>
      </dsp:nvSpPr>
      <dsp:spPr>
        <a:xfrm>
          <a:off x="4283381" y="3948977"/>
          <a:ext cx="3360832" cy="8402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6464" tIns="156464" rIns="156464" bIns="156464" numCol="1" spcCol="1270" anchor="ctr" anchorCtr="0">
          <a:noAutofit/>
        </a:bodyPr>
        <a:lstStyle/>
        <a:p>
          <a:pPr marL="0" lvl="0" indent="0" algn="ctr" defTabSz="977900">
            <a:lnSpc>
              <a:spcPct val="90000"/>
            </a:lnSpc>
            <a:spcBef>
              <a:spcPct val="0"/>
            </a:spcBef>
            <a:spcAft>
              <a:spcPct val="35000"/>
            </a:spcAft>
            <a:buNone/>
          </a:pPr>
          <a:endParaRPr lang="en-US" sz="2200" kern="1200"/>
        </a:p>
      </dsp:txBody>
      <dsp:txXfrm>
        <a:off x="4283381" y="3948977"/>
        <a:ext cx="3360832" cy="840208"/>
      </dsp:txXfrm>
    </dsp:sp>
    <dsp:sp modelId="{819E274D-41C2-4B1A-9E81-1AE288882056}">
      <dsp:nvSpPr>
        <dsp:cNvPr id="0" name=""/>
        <dsp:cNvSpPr/>
      </dsp:nvSpPr>
      <dsp:spPr>
        <a:xfrm>
          <a:off x="4920289" y="1561652"/>
          <a:ext cx="1822613" cy="1806745"/>
        </a:xfrm>
        <a:prstGeom prst="ellips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Polarized topics gain traction faster than neutral ones on Twitter.</a:t>
          </a:r>
        </a:p>
      </dsp:txBody>
      <dsp:txXfrm>
        <a:off x="5187204" y="1826244"/>
        <a:ext cx="1288783" cy="1277561"/>
      </dsp:txXfrm>
    </dsp:sp>
    <dsp:sp modelId="{1A7A1254-B8F1-42F7-A3DA-54E7F79C0CC8}">
      <dsp:nvSpPr>
        <dsp:cNvPr id="0" name=""/>
        <dsp:cNvSpPr/>
      </dsp:nvSpPr>
      <dsp:spPr>
        <a:xfrm>
          <a:off x="3891483" y="0"/>
          <a:ext cx="1940111" cy="1912322"/>
        </a:xfrm>
        <a:prstGeom prst="ellips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6510" tIns="16510" rIns="16510" bIns="16510" numCol="1" spcCol="1270" anchor="ctr" anchorCtr="0">
          <a:noAutofit/>
        </a:bodyPr>
        <a:lstStyle/>
        <a:p>
          <a:pPr marL="0" lvl="0" indent="0" algn="ctr" defTabSz="577850">
            <a:lnSpc>
              <a:spcPct val="90000"/>
            </a:lnSpc>
            <a:spcBef>
              <a:spcPct val="0"/>
            </a:spcBef>
            <a:spcAft>
              <a:spcPct val="35000"/>
            </a:spcAft>
            <a:buNone/>
          </a:pPr>
          <a:r>
            <a:rPr lang="en-US" sz="1300" kern="1200" dirty="0"/>
            <a:t>As elections near, sentiment becomes more varied.</a:t>
          </a:r>
        </a:p>
      </dsp:txBody>
      <dsp:txXfrm>
        <a:off x="4175606" y="280053"/>
        <a:ext cx="1371865" cy="1352216"/>
      </dsp:txXfrm>
    </dsp:sp>
    <dsp:sp modelId="{3B4763F4-7DE7-4925-9439-2A9579EDA0F6}">
      <dsp:nvSpPr>
        <dsp:cNvPr id="0" name=""/>
        <dsp:cNvSpPr/>
      </dsp:nvSpPr>
      <dsp:spPr>
        <a:xfrm>
          <a:off x="5831592" y="0"/>
          <a:ext cx="1908919" cy="1909940"/>
        </a:xfrm>
        <a:prstGeom prst="ellipse">
          <a:avLst/>
        </a:prstGeom>
        <a:gradFill rotWithShape="0">
          <a:gsLst>
            <a:gs pos="0">
              <a:schemeClr val="dk2">
                <a:hueOff val="0"/>
                <a:satOff val="0"/>
                <a:lumOff val="0"/>
                <a:alphaOff val="0"/>
                <a:tint val="94000"/>
                <a:satMod val="103000"/>
                <a:lumMod val="102000"/>
              </a:schemeClr>
            </a:gs>
            <a:gs pos="50000">
              <a:schemeClr val="dk2">
                <a:hueOff val="0"/>
                <a:satOff val="0"/>
                <a:lumOff val="0"/>
                <a:alphaOff val="0"/>
                <a:shade val="100000"/>
                <a:satMod val="110000"/>
                <a:lumMod val="100000"/>
              </a:schemeClr>
            </a:gs>
            <a:gs pos="100000">
              <a:schemeClr val="dk2">
                <a:hueOff val="0"/>
                <a:satOff val="0"/>
                <a:lumOff val="0"/>
                <a:alphaOff val="0"/>
                <a:shade val="70000"/>
                <a:satMod val="120000"/>
                <a:lumMod val="99000"/>
              </a:schemeClr>
            </a:gs>
          </a:gsLst>
          <a:path path="circle">
            <a:fillToRect l="100000" t="100000" r="100000" b="100000"/>
          </a:path>
        </a:gradFill>
        <a:ln>
          <a:noFill/>
        </a:ln>
        <a:effectLst>
          <a:outerShdw blurRad="57150" dist="25400" dir="5400000" algn="ctr" rotWithShape="0">
            <a:srgbClr val="000000">
              <a:alpha val="20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US" sz="1200" kern="1200" dirty="0"/>
            <a:t>Network analysis shows two echo chambers split by party affiliation on Twitter.</a:t>
          </a:r>
        </a:p>
      </dsp:txBody>
      <dsp:txXfrm>
        <a:off x="6111147" y="279704"/>
        <a:ext cx="1349809" cy="1350532"/>
      </dsp:txXfrm>
    </dsp:sp>
    <dsp:sp modelId="{9103D1F1-23B2-43C9-A9C1-B0B02E9481E5}">
      <dsp:nvSpPr>
        <dsp:cNvPr id="0" name=""/>
        <dsp:cNvSpPr/>
      </dsp:nvSpPr>
      <dsp:spPr>
        <a:xfrm>
          <a:off x="3312397" y="-308075"/>
          <a:ext cx="5038369" cy="4481105"/>
        </a:xfrm>
        <a:prstGeom prst="funnel">
          <a:avLst/>
        </a:prstGeom>
        <a:solidFill>
          <a:schemeClr val="lt2">
            <a:alpha val="40000"/>
            <a:hueOff val="0"/>
            <a:satOff val="0"/>
            <a:lumOff val="0"/>
            <a:alphaOff val="0"/>
          </a:schemeClr>
        </a:solidFill>
        <a:ln w="9525" cap="flat" cmpd="sng" algn="ctr">
          <a:solidFill>
            <a:schemeClr val="dk2">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3FEB261-1EFC-44CB-902C-9F8CBEBE417D}">
      <dsp:nvSpPr>
        <dsp:cNvPr id="0" name=""/>
        <dsp:cNvSpPr/>
      </dsp:nvSpPr>
      <dsp:spPr>
        <a:xfrm>
          <a:off x="1841" y="0"/>
          <a:ext cx="2864597" cy="365125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The network graph shows two distinct communities interacting almost exclusively with one another.</a:t>
          </a:r>
        </a:p>
      </dsp:txBody>
      <dsp:txXfrm>
        <a:off x="1841" y="1460500"/>
        <a:ext cx="2864597" cy="1460500"/>
      </dsp:txXfrm>
    </dsp:sp>
    <dsp:sp modelId="{F1F6FE68-A268-40A8-88E4-55A35B86211A}">
      <dsp:nvSpPr>
        <dsp:cNvPr id="0" name=""/>
        <dsp:cNvSpPr/>
      </dsp:nvSpPr>
      <dsp:spPr>
        <a:xfrm>
          <a:off x="826206" y="219075"/>
          <a:ext cx="1215866" cy="1215866"/>
        </a:xfrm>
        <a:prstGeom prst="ellipse">
          <a:avLst/>
        </a:prstGeom>
        <a:blipFill rotWithShape="1">
          <a:blip xmlns:r="http://schemas.openxmlformats.org/officeDocument/2006/relationships" r:embed="rId1"/>
          <a:srcRect/>
          <a:stretch>
            <a:fillRect l="-25000" r="-25000"/>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325FDF-B4F9-45DB-979E-975212F47E7E}">
      <dsp:nvSpPr>
        <dsp:cNvPr id="0" name=""/>
        <dsp:cNvSpPr/>
      </dsp:nvSpPr>
      <dsp:spPr>
        <a:xfrm>
          <a:off x="2952376" y="0"/>
          <a:ext cx="2864597" cy="365125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Spikes and dips in sentiment close to the election suggest polarity increases close to this day.</a:t>
          </a:r>
        </a:p>
      </dsp:txBody>
      <dsp:txXfrm>
        <a:off x="2952376" y="1460500"/>
        <a:ext cx="2864597" cy="1460500"/>
      </dsp:txXfrm>
    </dsp:sp>
    <dsp:sp modelId="{FCBBECC9-9CE5-4EF1-BB75-EEA83F191F92}">
      <dsp:nvSpPr>
        <dsp:cNvPr id="0" name=""/>
        <dsp:cNvSpPr/>
      </dsp:nvSpPr>
      <dsp:spPr>
        <a:xfrm>
          <a:off x="3776741" y="219075"/>
          <a:ext cx="1215866" cy="1215866"/>
        </a:xfrm>
        <a:prstGeom prst="ellipse">
          <a:avLst/>
        </a:prstGeom>
        <a:blipFill rotWithShape="1">
          <a:blip xmlns:r="http://schemas.openxmlformats.org/officeDocument/2006/relationships" r:embed="rId2"/>
          <a:srcRect/>
          <a:stretch>
            <a:fillRect t="-19000" b="-19000"/>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CD70E63-6450-447F-86AD-11C6B8699D51}">
      <dsp:nvSpPr>
        <dsp:cNvPr id="0" name=""/>
        <dsp:cNvSpPr/>
      </dsp:nvSpPr>
      <dsp:spPr>
        <a:xfrm>
          <a:off x="5902911" y="0"/>
          <a:ext cx="2864597" cy="3651250"/>
        </a:xfrm>
        <a:prstGeom prst="roundRect">
          <a:avLst>
            <a:gd name="adj" fmla="val 10000"/>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n-US" sz="1400" kern="1200" dirty="0"/>
            <a:t>Popular negative topics spread extremely rapidly on twitter, showing their infectious nature.</a:t>
          </a:r>
        </a:p>
      </dsp:txBody>
      <dsp:txXfrm>
        <a:off x="5902911" y="1460500"/>
        <a:ext cx="2864597" cy="1460500"/>
      </dsp:txXfrm>
    </dsp:sp>
    <dsp:sp modelId="{1A90DFEB-EB1D-45FA-990C-13CD738A85DB}">
      <dsp:nvSpPr>
        <dsp:cNvPr id="0" name=""/>
        <dsp:cNvSpPr/>
      </dsp:nvSpPr>
      <dsp:spPr>
        <a:xfrm>
          <a:off x="6727277" y="219075"/>
          <a:ext cx="1215866" cy="1215866"/>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dk2">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99341EC-6C1D-4452-920C-76274EEB2AD2}">
      <dsp:nvSpPr>
        <dsp:cNvPr id="0" name=""/>
        <dsp:cNvSpPr/>
      </dsp:nvSpPr>
      <dsp:spPr>
        <a:xfrm>
          <a:off x="350773" y="2921000"/>
          <a:ext cx="8067802" cy="547687"/>
        </a:xfrm>
        <a:prstGeom prst="leftRightArrow">
          <a:avLst/>
        </a:prstGeom>
        <a:solidFill>
          <a:schemeClr val="dk2">
            <a:tint val="60000"/>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arrow2">
  <dgm:title val=""/>
  <dgm:desc val=""/>
  <dgm:catLst>
    <dgm:cat type="process" pri="2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arrowDiagram">
    <dgm:varLst>
      <dgm:chMax val="5"/>
      <dgm:dir/>
      <dgm:resizeHandles val="exact"/>
    </dgm:varLst>
    <dgm:alg type="composite">
      <dgm:param type="ar" val="1.6"/>
    </dgm:alg>
    <dgm:shape xmlns:r="http://schemas.openxmlformats.org/officeDocument/2006/relationships" r:blip="">
      <dgm:adjLst/>
    </dgm:shape>
    <dgm:presOf/>
    <dgm:constrLst>
      <dgm:constr type="l" for="ch" forName="arrow"/>
      <dgm:constr type="t" for="ch" forName="arrow"/>
      <dgm:constr type="w" for="ch" forName="arrow" refType="w"/>
      <dgm:constr type="h" for="ch" forName="arrow" refType="h"/>
      <dgm:constr type="ctrX" for="ch" forName="arrowDiagram1" refType="w" fact="0.5"/>
      <dgm:constr type="ctrY" for="ch" forName="arrowDiagram1" refType="h" fact="0.5"/>
      <dgm:constr type="w" for="ch" forName="arrowDiagram1" refType="w"/>
      <dgm:constr type="h" for="ch" forName="arrowDiagram1" refType="h"/>
      <dgm:constr type="ctrX" for="ch" forName="arrowDiagram2" refType="w" fact="0.5"/>
      <dgm:constr type="ctrY" for="ch" forName="arrowDiagram2" refType="h" fact="0.5"/>
      <dgm:constr type="w" for="ch" forName="arrowDiagram2" refType="w"/>
      <dgm:constr type="h" for="ch" forName="arrowDiagram2" refType="h"/>
      <dgm:constr type="ctrX" for="ch" forName="arrowDiagram3" refType="w" fact="0.5"/>
      <dgm:constr type="ctrY" for="ch" forName="arrowDiagram3" refType="h" fact="0.5"/>
      <dgm:constr type="w" for="ch" forName="arrowDiagram3" refType="w"/>
      <dgm:constr type="h" for="ch" forName="arrowDiagram3" refType="h"/>
      <dgm:constr type="ctrX" for="ch" forName="arrowDiagram4" refType="w" fact="0.5"/>
      <dgm:constr type="ctrY" for="ch" forName="arrowDiagram4" refType="h" fact="0.5"/>
      <dgm:constr type="w" for="ch" forName="arrowDiagram4" refType="w"/>
      <dgm:constr type="h" for="ch" forName="arrowDiagram4" refType="h"/>
      <dgm:constr type="ctrX" for="ch" forName="arrowDiagram5" refType="w" fact="0.5"/>
      <dgm:constr type="ctrY" for="ch" forName="arrowDiagram5" refType="h" fact="0.5"/>
      <dgm:constr type="w" for="ch" forName="arrowDiagram5" refType="w"/>
      <dgm:constr type="h" for="ch" forName="arrowDiagram5" refType="h"/>
    </dgm:constrLst>
    <dgm:ruleLst/>
    <dgm:choose name="Name0">
      <dgm:if name="Name1" axis="ch" ptType="node" func="cnt" op="gte" val="1">
        <dgm:layoutNode name="arrow" styleLbl="bgShp">
          <dgm:alg type="sp"/>
          <dgm:shape xmlns:r="http://schemas.openxmlformats.org/officeDocument/2006/relationships" type="swooshArrow" r:blip="">
            <dgm:adjLst>
              <dgm:adj idx="2" val="0.25"/>
            </dgm:adjLst>
          </dgm:shape>
          <dgm:presOf/>
          <dgm:constrLst/>
          <dgm:ruleLst/>
        </dgm:layoutNode>
        <dgm:choose name="Name2">
          <dgm:if name="Name3" axis="ch" ptType="node" func="cnt" op="lt" val="1"/>
          <dgm:if name="Name4" axis="ch" ptType="node" func="cnt" op="equ" val="1">
            <dgm:layoutNode name="arrowDiagram1">
              <dgm:varLst>
                <dgm:bulletEnabled val="1"/>
              </dgm:varLst>
              <dgm:alg type="composite">
                <dgm:param type="vertAlign" val="none"/>
                <dgm:param type="horzAlign" val="none"/>
              </dgm:alg>
              <dgm:shape xmlns:r="http://schemas.openxmlformats.org/officeDocument/2006/relationships" r:blip="">
                <dgm:adjLst/>
              </dgm:shape>
              <dgm:presOf/>
              <dgm:constrLst>
                <dgm:constr type="ctrX" for="ch" forName="bullet1" refType="w" fact="0.8"/>
                <dgm:constr type="ctrY" for="ch" forName="bullet1" refType="h" fact="0.262"/>
                <dgm:constr type="w" for="ch" forName="bullet1" refType="w" fact="0.074"/>
                <dgm:constr type="h" for="ch" forName="bullet1" refType="w" refFor="ch" refForName="bullet1"/>
                <dgm:constr type="r" for="ch" forName="textBox1" refType="ctrX" refFor="ch" refForName="bullet1"/>
                <dgm:constr type="t" for="ch" forName="textBox1" refType="ctrY" refFor="ch" refForName="bullet1"/>
                <dgm:constr type="w" for="ch" forName="textBox1" refType="w" fact="0.4"/>
                <dgm:constr type="h" for="ch" forName="textBox1" refType="h" fact="0.738"/>
                <dgm:constr type="userA" refType="h" refFor="ch" refForName="bullet1" fact="0.53"/>
                <dgm:constr type="rMarg" for="ch" forName="textBox1" refType="userA" fact="2.834"/>
                <dgm:constr type="primFontSz" for="ch" ptType="node" op="equ" val="65"/>
              </dgm:constrLst>
              <dgm:ruleLst/>
              <dgm:forEach name="Name5" axis="ch" ptType="node" cnt="1">
                <dgm:layoutNode name="bullet1" styleLbl="node1">
                  <dgm:alg type="sp"/>
                  <dgm:shape xmlns:r="http://schemas.openxmlformats.org/officeDocument/2006/relationships" type="ellipse" r:blip="">
                    <dgm:adjLst/>
                  </dgm:shape>
                  <dgm:presOf/>
                  <dgm:constrLst/>
                  <dgm:ruleLst/>
                </dgm:layoutNode>
                <dgm:layoutNode name="textBox1" styleLbl="revTx">
                  <dgm:varLst>
                    <dgm:bulletEnabled val="1"/>
                  </dgm:varLst>
                  <dgm:alg type="tx">
                    <dgm:param type="txAnchorVert" val="t"/>
                    <dgm:param type="parTxLTRAlign" val="r"/>
                    <dgm:param type="parTxRTLAlign" val="r"/>
                  </dgm:alg>
                  <dgm:shape xmlns:r="http://schemas.openxmlformats.org/officeDocument/2006/relationships" type="round2DiagRect" r:blip="">
                    <dgm:adjLst/>
                  </dgm:shape>
                  <dgm:presOf axis="desOrSelf" ptType="node"/>
                  <dgm:constrLst>
                    <dgm:constr type="lMarg"/>
                    <dgm:constr type="tMarg"/>
                    <dgm:constr type="bMarg"/>
                  </dgm:constrLst>
                  <dgm:ruleLst>
                    <dgm:rule type="primFontSz" val="5" fact="NaN" max="NaN"/>
                  </dgm:ruleLst>
                </dgm:layoutNode>
              </dgm:forEach>
            </dgm:layoutNode>
          </dgm:if>
          <dgm:if name="Name6" axis="ch" ptType="node" func="cnt" op="equ" val="2">
            <dgm:layoutNode name="arrowDiagram2">
              <dgm:alg type="composite">
                <dgm:param type="vertAlign" val="none"/>
                <dgm:param type="horzAlign" val="none"/>
              </dgm:alg>
              <dgm:shape xmlns:r="http://schemas.openxmlformats.org/officeDocument/2006/relationships" r:blip="">
                <dgm:adjLst/>
              </dgm:shape>
              <dgm:presOf/>
              <dgm:choose name="Name7">
                <dgm:if name="Name8" func="var" arg="dir" op="equ" val="norm">
                  <dgm:constrLst>
                    <dgm:constr type="ctrX" for="ch" forName="bullet2a" refType="w" fact="0.25"/>
                    <dgm:constr type="ctrY" for="ch" forName="bullet2a" refType="h" fact="0.573"/>
                    <dgm:constr type="w" for="ch" forName="bullet2a" refType="w" fact="0.035"/>
                    <dgm:constr type="h" for="ch" forName="bullet2a" refType="w" refFor="ch" refForName="bullet2a"/>
                    <dgm:constr type="l" for="ch" forName="textBox2a" refType="ctrX" refFor="ch" refForName="bullet2a"/>
                    <dgm:constr type="t" for="ch" forName="textBox2a" refType="ctrY" refFor="ch" refForName="bullet2a"/>
                    <dgm:constr type="w" for="ch" forName="textBox2a" refType="w" fact="0.325"/>
                    <dgm:constr type="h" for="ch" forName="textBox2a" refType="h" fact="0.427"/>
                    <dgm:constr type="userA" refType="h" refFor="ch" refForName="bullet2a" fact="0.53"/>
                    <dgm:constr type="l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l" for="ch" forName="textBox2b" refType="ctrX" refFor="ch" refForName="bullet2b"/>
                    <dgm:constr type="t" for="ch" forName="textBox2b" refType="ctrY" refFor="ch" refForName="bullet2b"/>
                    <dgm:constr type="w" for="ch" forName="textBox2b" refType="w" fact="0.325"/>
                    <dgm:constr type="h" for="ch" forName="textBox2b" refType="h" fact="0.662"/>
                    <dgm:constr type="userB" refType="h" refFor="ch" refForName="bullet2b" fact="0.53"/>
                    <dgm:constr type="lMarg" for="ch" forName="textBox2b" refType="userB" fact="2.834"/>
                    <dgm:constr type="primFontSz" for="ch" ptType="node" op="equ" val="65"/>
                  </dgm:constrLst>
                </dgm:if>
                <dgm:else name="Name9">
                  <dgm:constrLst>
                    <dgm:constr type="ctrX" for="ch" forName="bullet2a" refType="w" fact="0.25"/>
                    <dgm:constr type="ctrY" for="ch" forName="bullet2a" refType="h" fact="0.573"/>
                    <dgm:constr type="w" for="ch" forName="bullet2a" refType="w" fact="0.035"/>
                    <dgm:constr type="h" for="ch" forName="bullet2a" refType="w" refFor="ch" refForName="bullet2a"/>
                    <dgm:constr type="r" for="ch" forName="textBox2a" refType="ctrX" refFor="ch" refForName="bullet2a"/>
                    <dgm:constr type="b" for="ch" forName="textBox2a" refType="ctrY" refFor="ch" refForName="bullet2a"/>
                    <dgm:constr type="w" for="ch" forName="textBox2a" refType="w" fact="0.25"/>
                    <dgm:constr type="h" for="ch" forName="textBox2a" refType="h" fact="0.573"/>
                    <dgm:constr type="userA" refType="h" refFor="ch" refForName="bullet2a" fact="0.53"/>
                    <dgm:constr type="rMarg" for="ch" forName="textBox2a" refType="userA" fact="2.834"/>
                    <dgm:constr type="ctrX" for="ch" forName="bullet2b" refType="w" fact="0.585"/>
                    <dgm:constr type="ctrY" for="ch" forName="bullet2b" refType="h" fact="0.338"/>
                    <dgm:constr type="w" for="ch" forName="bullet2b" refType="w" fact="0.06"/>
                    <dgm:constr type="h" for="ch" forName="bullet2b" refType="w" refFor="ch" refForName="bullet2b"/>
                    <dgm:constr type="r" for="ch" forName="textBox2b" refType="ctrX" refFor="ch" refForName="bullet2b"/>
                    <dgm:constr type="b" for="ch" forName="textBox2b" refType="ctrY" refFor="ch" refForName="bullet2b"/>
                    <dgm:constr type="w" for="ch" forName="textBox2b" refType="w" fact="0.28"/>
                    <dgm:constr type="h" for="ch" forName="textBox2b" refType="h" fact="0.338"/>
                    <dgm:constr type="userB" refType="h" refFor="ch" refForName="bullet2b" fact="0.53"/>
                    <dgm:constr type="rMarg" for="ch" forName="textBox2b" refType="userB" fact="2.834"/>
                    <dgm:constr type="primFontSz" for="ch" ptType="node" op="equ" val="65"/>
                  </dgm:constrLst>
                </dgm:else>
              </dgm:choose>
              <dgm:ruleLst/>
              <dgm:forEach name="Name10" axis="ch" ptType="node" cnt="1">
                <dgm:layoutNode name="bullet2a" styleLbl="node1">
                  <dgm:alg type="sp"/>
                  <dgm:shape xmlns:r="http://schemas.openxmlformats.org/officeDocument/2006/relationships" type="ellipse" r:blip="">
                    <dgm:adjLst/>
                  </dgm:shape>
                  <dgm:presOf/>
                  <dgm:constrLst/>
                  <dgm:ruleLst/>
                </dgm:layoutNode>
                <dgm:layoutNode name="textBox2a" styleLbl="revTx">
                  <dgm:varLst>
                    <dgm:bulletEnabled val="1"/>
                  </dgm:varLst>
                  <dgm:choose name="Name11">
                    <dgm:if name="Name12" func="var" arg="dir" op="equ" val="norm">
                      <dgm:choose name="Name13">
                        <dgm:if name="Name14" axis="root des" ptType="all node" func="maxDepth" op="gt" val="1">
                          <dgm:alg type="tx">
                            <dgm:param type="txAnchorVert" val="t"/>
                            <dgm:param type="parTxLTRAlign" val="l"/>
                            <dgm:param type="parTxRTLAlign" val="r"/>
                          </dgm:alg>
                        </dgm:if>
                        <dgm:else name="Name15">
                          <dgm:alg type="tx">
                            <dgm:param type="txAnchorVert" val="t"/>
                            <dgm:param type="parTxLTRAlign" val="l"/>
                            <dgm:param type="parTxRTLAlign" val="l"/>
                          </dgm:alg>
                        </dgm:else>
                      </dgm:choose>
                    </dgm:if>
                    <dgm:else name="Name16">
                      <dgm:choose name="Name17">
                        <dgm:if name="Name18" axis="root des" ptType="all node" func="maxDepth" op="gt" val="1">
                          <dgm:alg type="tx">
                            <dgm:param type="txAnchorVert" val="b"/>
                            <dgm:param type="txAnchorVertCh" val="b"/>
                            <dgm:param type="parTxLTRAlign" val="l"/>
                            <dgm:param type="parTxRTLAlign" val="r"/>
                          </dgm:alg>
                        </dgm:if>
                        <dgm:else name="Name1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
                    <dgm:if name="Name21" func="var" arg="dir" op="equ" val="norm">
                      <dgm:constrLst>
                        <dgm:constr type="rMarg"/>
                        <dgm:constr type="tMarg"/>
                        <dgm:constr type="bMarg"/>
                      </dgm:constrLst>
                    </dgm:if>
                    <dgm:else name="Name22">
                      <dgm:constrLst>
                        <dgm:constr type="lMarg"/>
                        <dgm:constr type="tMarg"/>
                        <dgm:constr type="bMarg"/>
                      </dgm:constrLst>
                    </dgm:else>
                  </dgm:choose>
                  <dgm:ruleLst>
                    <dgm:rule type="primFontSz" val="5" fact="NaN" max="NaN"/>
                  </dgm:ruleLst>
                </dgm:layoutNode>
              </dgm:forEach>
              <dgm:forEach name="Name23" axis="ch" ptType="node" st="2" cnt="1">
                <dgm:layoutNode name="bullet2b" styleLbl="node1">
                  <dgm:alg type="sp"/>
                  <dgm:shape xmlns:r="http://schemas.openxmlformats.org/officeDocument/2006/relationships" type="ellipse" r:blip="">
                    <dgm:adjLst/>
                  </dgm:shape>
                  <dgm:presOf/>
                  <dgm:constrLst/>
                  <dgm:ruleLst/>
                </dgm:layoutNode>
                <dgm:layoutNode name="textBox2b" styleLbl="revTx">
                  <dgm:varLst>
                    <dgm:bulletEnabled val="1"/>
                  </dgm:varLst>
                  <dgm:choose name="Name24">
                    <dgm:if name="Name25" func="var" arg="dir" op="equ" val="norm">
                      <dgm:choose name="Name26">
                        <dgm:if name="Name27" axis="root des" ptType="all node" func="maxDepth" op="gt" val="1">
                          <dgm:alg type="tx">
                            <dgm:param type="txAnchorVert" val="t"/>
                            <dgm:param type="parTxLTRAlign" val="l"/>
                            <dgm:param type="parTxRTLAlign" val="r"/>
                          </dgm:alg>
                        </dgm:if>
                        <dgm:else name="Name28">
                          <dgm:alg type="tx">
                            <dgm:param type="txAnchorVert" val="t"/>
                            <dgm:param type="parTxLTRAlign" val="l"/>
                            <dgm:param type="parTxRTLAlign" val="l"/>
                          </dgm:alg>
                        </dgm:else>
                      </dgm:choose>
                    </dgm:if>
                    <dgm:else name="Name29">
                      <dgm:choose name="Name30">
                        <dgm:if name="Name31" axis="root des" ptType="all node" func="maxDepth" op="gt" val="1">
                          <dgm:alg type="tx">
                            <dgm:param type="txAnchorVert" val="b"/>
                            <dgm:param type="txAnchorVertCh" val="b"/>
                            <dgm:param type="parTxLTRAlign" val="l"/>
                            <dgm:param type="parTxRTLAlign" val="r"/>
                          </dgm:alg>
                        </dgm:if>
                        <dgm:else name="Name3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33">
                    <dgm:if name="Name34" func="var" arg="dir" op="equ" val="norm">
                      <dgm:constrLst>
                        <dgm:constr type="rMarg"/>
                        <dgm:constr type="tMarg"/>
                        <dgm:constr type="bMarg"/>
                      </dgm:constrLst>
                    </dgm:if>
                    <dgm:else name="Name35">
                      <dgm:constrLst>
                        <dgm:constr type="lMarg"/>
                        <dgm:constr type="tMarg"/>
                        <dgm:constr type="bMarg"/>
                      </dgm:constrLst>
                    </dgm:else>
                  </dgm:choose>
                  <dgm:ruleLst>
                    <dgm:rule type="primFontSz" val="5" fact="NaN" max="NaN"/>
                  </dgm:ruleLst>
                </dgm:layoutNode>
              </dgm:forEach>
            </dgm:layoutNode>
          </dgm:if>
          <dgm:if name="Name36" axis="ch" ptType="node" func="cnt" op="equ" val="3">
            <dgm:layoutNode name="arrowDiagram3">
              <dgm:alg type="composite">
                <dgm:param type="vertAlign" val="none"/>
                <dgm:param type="horzAlign" val="none"/>
              </dgm:alg>
              <dgm:shape xmlns:r="http://schemas.openxmlformats.org/officeDocument/2006/relationships" r:blip="">
                <dgm:adjLst/>
              </dgm:shape>
              <dgm:presOf/>
              <dgm:choose name="Name37">
                <dgm:if name="Name38" func="var" arg="dir" op="equ" val="norm">
                  <dgm:constrLst>
                    <dgm:constr type="ctrX" for="ch" forName="bullet3a" refType="w" fact="0.14"/>
                    <dgm:constr type="ctrY" for="ch" forName="bullet3a" refType="h" fact="0.711"/>
                    <dgm:constr type="w" for="ch" forName="bullet3a" refType="w" fact="0.026"/>
                    <dgm:constr type="h" for="ch" forName="bullet3a" refType="w" refFor="ch" refForName="bullet3a"/>
                    <dgm:constr type="l" for="ch" forName="textBox3a" refType="ctrX" refFor="ch" refForName="bullet3a"/>
                    <dgm:constr type="t" for="ch" forName="textBox3a" refType="ctrY" refFor="ch" refForName="bullet3a"/>
                    <dgm:constr type="w" for="ch" forName="textBox3a" refType="w" fact="0.233"/>
                    <dgm:constr type="h" for="ch" forName="textBox3a" refType="h" fact="0.289"/>
                    <dgm:constr type="userA" refType="h" refFor="ch" refForName="bullet3a" fact="0.53"/>
                    <dgm:constr type="l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l" for="ch" forName="textBox3b" refType="ctrX" refFor="ch" refForName="bullet3b"/>
                    <dgm:constr type="t" for="ch" forName="textBox3b" refType="ctrY" refFor="ch" refForName="bullet3b"/>
                    <dgm:constr type="w" for="ch" forName="textBox3b" refType="w" fact="0.24"/>
                    <dgm:constr type="h" for="ch" forName="textBox3b" refType="h" fact="0.544"/>
                    <dgm:constr type="userB" refType="h" refFor="ch" refForName="bullet3b" fact="0.53"/>
                    <dgm:constr type="l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l" for="ch" forName="textBox3c" refType="ctrX" refFor="ch" refForName="bullet3c"/>
                    <dgm:constr type="t" for="ch" forName="textBox3c" refType="ctrY" refFor="ch" refForName="bullet3c"/>
                    <dgm:constr type="w" for="ch" forName="textBox3c" refType="w" fact="0.24"/>
                    <dgm:constr type="h" for="ch" forName="textBox3c" refType="h" fact="0.695"/>
                    <dgm:constr type="userC" refType="h" refFor="ch" refForName="bullet3c" fact="0.53"/>
                    <dgm:constr type="lMarg" for="ch" forName="textBox3c" refType="userC" fact="2.834"/>
                    <dgm:constr type="primFontSz" for="ch" ptType="node" op="equ" val="65"/>
                  </dgm:constrLst>
                </dgm:if>
                <dgm:else name="Name39">
                  <dgm:constrLst>
                    <dgm:constr type="ctrX" for="ch" forName="bullet3a" refType="w" fact="0.14"/>
                    <dgm:constr type="ctrY" for="ch" forName="bullet3a" refType="h" fact="0.711"/>
                    <dgm:constr type="w" for="ch" forName="bullet3a" refType="w" fact="0.026"/>
                    <dgm:constr type="h" for="ch" forName="bullet3a" refType="w" refFor="ch" refForName="bullet3a"/>
                    <dgm:constr type="r" for="ch" forName="textBox3a" refType="ctrX" refFor="ch" refForName="bullet3a"/>
                    <dgm:constr type="b" for="ch" forName="textBox3a" refType="ctrY" refFor="ch" refForName="bullet3a"/>
                    <dgm:constr type="w" for="ch" forName="textBox3a" refType="w" fact="0.14"/>
                    <dgm:constr type="h" for="ch" forName="textBox3a" refType="h" fact="0.711"/>
                    <dgm:constr type="userA" refType="h" refFor="ch" refForName="bullet3a" fact="0.53"/>
                    <dgm:constr type="rMarg" for="ch" forName="textBox3a" refType="userA" fact="2.834"/>
                    <dgm:constr type="ctrX" for="ch" forName="bullet3b" refType="w" fact="0.38"/>
                    <dgm:constr type="ctrY" for="ch" forName="bullet3b" refType="h" fact="0.456"/>
                    <dgm:constr type="w" for="ch" forName="bullet3b" refType="w" fact="0.047"/>
                    <dgm:constr type="h" for="ch" forName="bullet3b" refType="w" refFor="ch" refForName="bullet3b"/>
                    <dgm:constr type="r" for="ch" forName="textBox3b" refType="ctrX" refFor="ch" refForName="bullet3b"/>
                    <dgm:constr type="b" for="ch" forName="textBox3b" refType="ctrY" refFor="ch" refForName="bullet3b"/>
                    <dgm:constr type="w" for="ch" forName="textBox3b" refType="w" fact="0.24"/>
                    <dgm:constr type="h" for="ch" forName="textBox3b" refType="h" fact="0.456"/>
                    <dgm:constr type="userB" refType="h" refFor="ch" refForName="bullet3b" fact="0.53"/>
                    <dgm:constr type="rMarg" for="ch" forName="textBox3b" refType="userB" fact="2.834"/>
                    <dgm:constr type="ctrX" for="ch" forName="bullet3c" refType="w" fact="0.665"/>
                    <dgm:constr type="ctrY" for="ch" forName="bullet3c" refType="h" fact="0.305"/>
                    <dgm:constr type="w" for="ch" forName="bullet3c" refType="w" fact="0.065"/>
                    <dgm:constr type="h" for="ch" forName="bullet3c" refType="w" refFor="ch" refForName="bullet3c"/>
                    <dgm:constr type="r" for="ch" forName="textBox3c" refType="ctrX" refFor="ch" refForName="bullet3c"/>
                    <dgm:constr type="b" for="ch" forName="textBox3c" refType="ctrY" refFor="ch" refForName="bullet3c"/>
                    <dgm:constr type="w" for="ch" forName="textBox3c" refType="w" fact="0.24"/>
                    <dgm:constr type="h" for="ch" forName="textBox3c" refType="h" fact="0.305"/>
                    <dgm:constr type="userC" refType="h" refFor="ch" refForName="bullet3c" fact="0.53"/>
                    <dgm:constr type="rMarg" for="ch" forName="textBox3c" refType="userC" fact="2.834"/>
                    <dgm:constr type="primFontSz" for="ch" ptType="node" op="equ" val="65"/>
                  </dgm:constrLst>
                </dgm:else>
              </dgm:choose>
              <dgm:ruleLst/>
              <dgm:forEach name="Name40" axis="ch" ptType="node" cnt="1">
                <dgm:layoutNode name="bullet3a" styleLbl="node1">
                  <dgm:alg type="sp"/>
                  <dgm:shape xmlns:r="http://schemas.openxmlformats.org/officeDocument/2006/relationships" type="ellipse" r:blip="">
                    <dgm:adjLst/>
                  </dgm:shape>
                  <dgm:presOf/>
                  <dgm:constrLst/>
                  <dgm:ruleLst/>
                </dgm:layoutNode>
                <dgm:layoutNode name="textBox3a" styleLbl="revTx">
                  <dgm:varLst>
                    <dgm:bulletEnabled val="1"/>
                  </dgm:varLst>
                  <dgm:choose name="Name41">
                    <dgm:if name="Name42" func="var" arg="dir" op="equ" val="norm">
                      <dgm:choose name="Name43">
                        <dgm:if name="Name44" axis="root des" ptType="all node" func="maxDepth" op="gt" val="1">
                          <dgm:alg type="tx">
                            <dgm:param type="txAnchorVert" val="t"/>
                            <dgm:param type="parTxLTRAlign" val="l"/>
                            <dgm:param type="parTxRTLAlign" val="r"/>
                          </dgm:alg>
                        </dgm:if>
                        <dgm:else name="Name45">
                          <dgm:alg type="tx">
                            <dgm:param type="txAnchorVert" val="t"/>
                            <dgm:param type="parTxLTRAlign" val="l"/>
                            <dgm:param type="parTxRTLAlign" val="l"/>
                          </dgm:alg>
                        </dgm:else>
                      </dgm:choose>
                    </dgm:if>
                    <dgm:else name="Name46">
                      <dgm:choose name="Name47">
                        <dgm:if name="Name48" axis="root des" ptType="all node" func="maxDepth" op="gt" val="1">
                          <dgm:alg type="tx">
                            <dgm:param type="txAnchorVert" val="b"/>
                            <dgm:param type="txAnchorVertCh" val="b"/>
                            <dgm:param type="parTxLTRAlign" val="l"/>
                            <dgm:param type="parTxRTLAlign" val="r"/>
                          </dgm:alg>
                        </dgm:if>
                        <dgm:else name="Name49">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50">
                    <dgm:if name="Name51" func="var" arg="dir" op="equ" val="norm">
                      <dgm:constrLst>
                        <dgm:constr type="rMarg"/>
                        <dgm:constr type="tMarg"/>
                        <dgm:constr type="bMarg"/>
                      </dgm:constrLst>
                    </dgm:if>
                    <dgm:else name="Name52">
                      <dgm:constrLst>
                        <dgm:constr type="lMarg"/>
                        <dgm:constr type="tMarg"/>
                        <dgm:constr type="bMarg"/>
                      </dgm:constrLst>
                    </dgm:else>
                  </dgm:choose>
                  <dgm:ruleLst>
                    <dgm:rule type="primFontSz" val="5" fact="NaN" max="NaN"/>
                  </dgm:ruleLst>
                </dgm:layoutNode>
              </dgm:forEach>
              <dgm:forEach name="Name53" axis="ch" ptType="node" st="2" cnt="1">
                <dgm:layoutNode name="bullet3b" styleLbl="node1">
                  <dgm:alg type="sp"/>
                  <dgm:shape xmlns:r="http://schemas.openxmlformats.org/officeDocument/2006/relationships" type="ellipse" r:blip="">
                    <dgm:adjLst/>
                  </dgm:shape>
                  <dgm:presOf/>
                  <dgm:constrLst/>
                  <dgm:ruleLst/>
                </dgm:layoutNode>
                <dgm:layoutNode name="textBox3b" styleLbl="revTx">
                  <dgm:varLst>
                    <dgm:bulletEnabled val="1"/>
                  </dgm:varLst>
                  <dgm:choose name="Name54">
                    <dgm:if name="Name55" func="var" arg="dir" op="equ" val="norm">
                      <dgm:choose name="Name56">
                        <dgm:if name="Name57" axis="root des" ptType="all node" func="maxDepth" op="gt" val="1">
                          <dgm:alg type="tx">
                            <dgm:param type="txAnchorVert" val="t"/>
                            <dgm:param type="parTxLTRAlign" val="l"/>
                            <dgm:param type="parTxRTLAlign" val="r"/>
                          </dgm:alg>
                        </dgm:if>
                        <dgm:else name="Name58">
                          <dgm:alg type="tx">
                            <dgm:param type="txAnchorVert" val="t"/>
                            <dgm:param type="parTxLTRAlign" val="l"/>
                            <dgm:param type="parTxRTLAlign" val="l"/>
                          </dgm:alg>
                        </dgm:else>
                      </dgm:choose>
                    </dgm:if>
                    <dgm:else name="Name59">
                      <dgm:choose name="Name60">
                        <dgm:if name="Name61" axis="root des" ptType="all node" func="maxDepth" op="gt" val="1">
                          <dgm:alg type="tx">
                            <dgm:param type="txAnchorVert" val="b"/>
                            <dgm:param type="txAnchorVertCh" val="b"/>
                            <dgm:param type="parTxLTRAlign" val="l"/>
                            <dgm:param type="parTxRTLAlign" val="r"/>
                          </dgm:alg>
                        </dgm:if>
                        <dgm:else name="Name6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63">
                    <dgm:if name="Name64" func="var" arg="dir" op="equ" val="norm">
                      <dgm:constrLst>
                        <dgm:constr type="rMarg"/>
                        <dgm:constr type="tMarg"/>
                        <dgm:constr type="bMarg"/>
                      </dgm:constrLst>
                    </dgm:if>
                    <dgm:else name="Name65">
                      <dgm:constrLst>
                        <dgm:constr type="lMarg"/>
                        <dgm:constr type="tMarg"/>
                        <dgm:constr type="bMarg"/>
                      </dgm:constrLst>
                    </dgm:else>
                  </dgm:choose>
                  <dgm:ruleLst>
                    <dgm:rule type="primFontSz" val="5" fact="NaN" max="NaN"/>
                  </dgm:ruleLst>
                </dgm:layoutNode>
              </dgm:forEach>
              <dgm:forEach name="Name66" axis="ch" ptType="node" st="3" cnt="1">
                <dgm:layoutNode name="bullet3c" styleLbl="node1">
                  <dgm:alg type="sp"/>
                  <dgm:shape xmlns:r="http://schemas.openxmlformats.org/officeDocument/2006/relationships" type="ellipse" r:blip="">
                    <dgm:adjLst/>
                  </dgm:shape>
                  <dgm:presOf/>
                  <dgm:constrLst/>
                  <dgm:ruleLst/>
                </dgm:layoutNode>
                <dgm:layoutNode name="textBox3c" styleLbl="revTx">
                  <dgm:varLst>
                    <dgm:bulletEnabled val="1"/>
                  </dgm:varLst>
                  <dgm:choose name="Name67">
                    <dgm:if name="Name68" func="var" arg="dir" op="equ" val="norm">
                      <dgm:choose name="Name69">
                        <dgm:if name="Name70" axis="root des" ptType="all node" func="maxDepth" op="gt" val="1">
                          <dgm:alg type="tx">
                            <dgm:param type="txAnchorVert" val="t"/>
                            <dgm:param type="parTxLTRAlign" val="l"/>
                            <dgm:param type="parTxRTLAlign" val="r"/>
                          </dgm:alg>
                        </dgm:if>
                        <dgm:else name="Name71">
                          <dgm:alg type="tx">
                            <dgm:param type="txAnchorVert" val="t"/>
                            <dgm:param type="parTxLTRAlign" val="l"/>
                            <dgm:param type="parTxRTLAlign" val="l"/>
                          </dgm:alg>
                        </dgm:else>
                      </dgm:choose>
                    </dgm:if>
                    <dgm:else name="Name72">
                      <dgm:choose name="Name73">
                        <dgm:if name="Name74" axis="root des" ptType="all node" func="maxDepth" op="gt" val="1">
                          <dgm:alg type="tx">
                            <dgm:param type="txAnchorVert" val="b"/>
                            <dgm:param type="txAnchorVertCh" val="b"/>
                            <dgm:param type="parTxLTRAlign" val="l"/>
                            <dgm:param type="parTxRTLAlign" val="r"/>
                          </dgm:alg>
                        </dgm:if>
                        <dgm:else name="Name7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76">
                    <dgm:if name="Name77" func="var" arg="dir" op="equ" val="norm">
                      <dgm:constrLst>
                        <dgm:constr type="rMarg"/>
                        <dgm:constr type="tMarg"/>
                        <dgm:constr type="bMarg"/>
                      </dgm:constrLst>
                    </dgm:if>
                    <dgm:else name="Name78">
                      <dgm:constrLst>
                        <dgm:constr type="lMarg"/>
                        <dgm:constr type="tMarg"/>
                        <dgm:constr type="bMarg"/>
                      </dgm:constrLst>
                    </dgm:else>
                  </dgm:choose>
                  <dgm:ruleLst>
                    <dgm:rule type="primFontSz" val="5" fact="NaN" max="NaN"/>
                  </dgm:ruleLst>
                </dgm:layoutNode>
              </dgm:forEach>
            </dgm:layoutNode>
          </dgm:if>
          <dgm:if name="Name79" axis="ch" ptType="node" func="cnt" op="equ" val="4">
            <dgm:layoutNode name="arrowDiagram4">
              <dgm:alg type="composite">
                <dgm:param type="vertAlign" val="none"/>
                <dgm:param type="horzAlign" val="none"/>
              </dgm:alg>
              <dgm:shape xmlns:r="http://schemas.openxmlformats.org/officeDocument/2006/relationships" r:blip="">
                <dgm:adjLst/>
              </dgm:shape>
              <dgm:presOf/>
              <dgm:choose name="Name80">
                <dgm:if name="Name81" func="var" arg="dir" op="equ" val="norm">
                  <dgm:constrLst>
                    <dgm:constr type="ctrX" for="ch" forName="bullet4a" refType="w" fact="0.11"/>
                    <dgm:constr type="ctrY" for="ch" forName="bullet4a" refType="h" fact="0.762"/>
                    <dgm:constr type="w" for="ch" forName="bullet4a" refType="w" fact="0.023"/>
                    <dgm:constr type="h" for="ch" forName="bullet4a" refType="w" refFor="ch" refForName="bullet4a"/>
                    <dgm:constr type="l" for="ch" forName="textBox4a" refType="ctrX" refFor="ch" refForName="bullet4a"/>
                    <dgm:constr type="t" for="ch" forName="textBox4a" refType="ctrY" refFor="ch" refForName="bullet4a"/>
                    <dgm:constr type="w" for="ch" forName="textBox4a" refType="w" fact="0.171"/>
                    <dgm:constr type="h" for="ch" forName="textBox4a" refType="h" fact="0.238"/>
                    <dgm:constr type="userA" refType="h" refFor="ch" refForName="bullet4a" fact="0.53"/>
                    <dgm:constr type="l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l" for="ch" forName="textBox4b" refType="ctrX" refFor="ch" refForName="bullet4b"/>
                    <dgm:constr type="t" for="ch" forName="textBox4b" refType="ctrY" refFor="ch" refForName="bullet4b"/>
                    <dgm:constr type="w" for="ch" forName="textBox4b" refType="w" fact="0.21"/>
                    <dgm:constr type="h" for="ch" forName="textBox4b" refType="h" fact="0.457"/>
                    <dgm:constr type="userB" refType="h" refFor="ch" refForName="bullet4b" fact="0.53"/>
                    <dgm:constr type="l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l" for="ch" forName="textBox4c" refType="ctrX" refFor="ch" refForName="bullet4c"/>
                    <dgm:constr type="t" for="ch" forName="textBox4c" refType="ctrY" refFor="ch" refForName="bullet4c"/>
                    <dgm:constr type="w" for="ch" forName="textBox4c" refType="w" fact="0.21"/>
                    <dgm:constr type="h" for="ch" forName="textBox4c" refType="h" fact="0.618"/>
                    <dgm:constr type="userC" refType="h" refFor="ch" refForName="bullet4c" fact="0.53"/>
                    <dgm:constr type="l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l" for="ch" forName="textBox4d" refType="ctrX" refFor="ch" refForName="bullet4d"/>
                    <dgm:constr type="t" for="ch" forName="textBox4d" refType="ctrY" refFor="ch" refForName="bullet4d"/>
                    <dgm:constr type="w" for="ch" forName="textBox4d" refType="w" fact="0.21"/>
                    <dgm:constr type="h" for="ch" forName="textBox4d" refType="h" fact="0.717"/>
                    <dgm:constr type="userD" refType="h" refFor="ch" refForName="bullet4d" fact="0.53"/>
                    <dgm:constr type="lMarg" for="ch" forName="textBox4d" refType="userD" fact="2.834"/>
                    <dgm:constr type="primFontSz" for="ch" ptType="node" op="equ" val="65"/>
                  </dgm:constrLst>
                </dgm:if>
                <dgm:else name="Name82">
                  <dgm:constrLst>
                    <dgm:constr type="ctrX" for="ch" forName="bullet4a" refType="w" fact="0.11"/>
                    <dgm:constr type="ctrY" for="ch" forName="bullet4a" refType="h" fact="0.762"/>
                    <dgm:constr type="w" for="ch" forName="bullet4a" refType="w" fact="0.023"/>
                    <dgm:constr type="h" for="ch" forName="bullet4a" refType="w" refFor="ch" refForName="bullet4a"/>
                    <dgm:constr type="r" for="ch" forName="textBox4a" refType="ctrX" refFor="ch" refForName="bullet4a"/>
                    <dgm:constr type="b" for="ch" forName="textBox4a" refType="ctrY" refFor="ch" refForName="bullet4a"/>
                    <dgm:constr type="w" for="ch" forName="textBox4a" refType="w" fact="0.11"/>
                    <dgm:constr type="h" for="ch" forName="textBox4a" refType="h" fact="0.762"/>
                    <dgm:constr type="userA" refType="h" refFor="ch" refForName="bullet4a" fact="0.53"/>
                    <dgm:constr type="rMarg" for="ch" forName="textBox4a" refType="userA" fact="2.834"/>
                    <dgm:constr type="ctrX" for="ch" forName="bullet4b" refType="w" fact="0.281"/>
                    <dgm:constr type="ctrY" for="ch" forName="bullet4b" refType="h" fact="0.543"/>
                    <dgm:constr type="w" for="ch" forName="bullet4b" refType="w" fact="0.04"/>
                    <dgm:constr type="h" for="ch" forName="bullet4b" refType="w" refFor="ch" refForName="bullet4b"/>
                    <dgm:constr type="r" for="ch" forName="textBox4b" refType="ctrX" refFor="ch" refForName="bullet4b"/>
                    <dgm:constr type="b" for="ch" forName="textBox4b" refType="ctrY" refFor="ch" refForName="bullet4b"/>
                    <dgm:constr type="w" for="ch" forName="textBox4b" refType="w" fact="0.171"/>
                    <dgm:constr type="h" for="ch" forName="textBox4b" refType="h" fact="0.543"/>
                    <dgm:constr type="userB" refType="h" refFor="ch" refForName="bullet4b" fact="0.53"/>
                    <dgm:constr type="rMarg" for="ch" forName="textBox4b" refType="userB" fact="2.834"/>
                    <dgm:constr type="ctrX" for="ch" forName="bullet4c" refType="w" fact="0.495"/>
                    <dgm:constr type="ctrY" for="ch" forName="bullet4c" refType="h" fact="0.382"/>
                    <dgm:constr type="w" for="ch" forName="bullet4c" refType="w" fact="0.053"/>
                    <dgm:constr type="h" for="ch" forName="bullet4c" refType="w" refFor="ch" refForName="bullet4c"/>
                    <dgm:constr type="r" for="ch" forName="textBox4c" refType="ctrX" refFor="ch" refForName="bullet4c"/>
                    <dgm:constr type="b" for="ch" forName="textBox4c" refType="ctrY" refFor="ch" refForName="bullet4c"/>
                    <dgm:constr type="w" for="ch" forName="textBox4c" refType="w" fact="0.21"/>
                    <dgm:constr type="h" for="ch" forName="textBox4c" refType="h" fact="0.382"/>
                    <dgm:constr type="userC" refType="h" refFor="ch" refForName="bullet4c" fact="0.53"/>
                    <dgm:constr type="rMarg" for="ch" forName="textBox4c" refType="userC" fact="2.834"/>
                    <dgm:constr type="ctrX" for="ch" forName="bullet4d" refType="w" fact="0.73"/>
                    <dgm:constr type="ctrY" for="ch" forName="bullet4d" refType="h" fact="0.283"/>
                    <dgm:constr type="w" for="ch" forName="bullet4d" refType="w" fact="0.071"/>
                    <dgm:constr type="h" for="ch" forName="bullet4d" refType="w" refFor="ch" refForName="bullet4d"/>
                    <dgm:constr type="r" for="ch" forName="textBox4d" refType="ctrX" refFor="ch" refForName="bullet4d"/>
                    <dgm:constr type="b" for="ch" forName="textBox4d" refType="ctrY" refFor="ch" refForName="bullet4d"/>
                    <dgm:constr type="w" for="ch" forName="textBox4d" refType="w" fact="0.21"/>
                    <dgm:constr type="h" for="ch" forName="textBox4d" refType="h" fact="0.283"/>
                    <dgm:constr type="userD" refType="h" refFor="ch" refForName="bullet4d" fact="0.53"/>
                    <dgm:constr type="rMarg" for="ch" forName="textBox4d" refType="userD" fact="2.834"/>
                    <dgm:constr type="primFontSz" for="ch" ptType="node" op="equ" val="65"/>
                  </dgm:constrLst>
                </dgm:else>
              </dgm:choose>
              <dgm:ruleLst/>
              <dgm:forEach name="Name83" axis="ch" ptType="node" cnt="1">
                <dgm:layoutNode name="bullet4a" styleLbl="node1">
                  <dgm:alg type="sp"/>
                  <dgm:shape xmlns:r="http://schemas.openxmlformats.org/officeDocument/2006/relationships" type="ellipse" r:blip="">
                    <dgm:adjLst/>
                  </dgm:shape>
                  <dgm:presOf/>
                  <dgm:constrLst/>
                  <dgm:ruleLst/>
                </dgm:layoutNode>
                <dgm:layoutNode name="textBox4a" styleLbl="revTx">
                  <dgm:varLst>
                    <dgm:bulletEnabled val="1"/>
                  </dgm:varLst>
                  <dgm:choose name="Name84">
                    <dgm:if name="Name85" func="var" arg="dir" op="equ" val="norm">
                      <dgm:choose name="Name86">
                        <dgm:if name="Name87" axis="root des" ptType="all node" func="maxDepth" op="gt" val="1">
                          <dgm:alg type="tx">
                            <dgm:param type="txAnchorVert" val="t"/>
                            <dgm:param type="parTxLTRAlign" val="l"/>
                            <dgm:param type="parTxRTLAlign" val="r"/>
                          </dgm:alg>
                        </dgm:if>
                        <dgm:else name="Name88">
                          <dgm:alg type="tx">
                            <dgm:param type="txAnchorVert" val="t"/>
                            <dgm:param type="parTxLTRAlign" val="l"/>
                            <dgm:param type="parTxRTLAlign" val="l"/>
                          </dgm:alg>
                        </dgm:else>
                      </dgm:choose>
                    </dgm:if>
                    <dgm:else name="Name89">
                      <dgm:choose name="Name90">
                        <dgm:if name="Name91" axis="root des" ptType="all node" func="maxDepth" op="gt" val="1">
                          <dgm:alg type="tx">
                            <dgm:param type="txAnchorVert" val="b"/>
                            <dgm:param type="txAnchorVertCh" val="b"/>
                            <dgm:param type="parTxLTRAlign" val="l"/>
                            <dgm:param type="parTxRTLAlign" val="r"/>
                          </dgm:alg>
                        </dgm:if>
                        <dgm:else name="Name92">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93">
                    <dgm:if name="Name94" func="var" arg="dir" op="equ" val="norm">
                      <dgm:constrLst>
                        <dgm:constr type="rMarg"/>
                        <dgm:constr type="tMarg"/>
                        <dgm:constr type="bMarg"/>
                      </dgm:constrLst>
                    </dgm:if>
                    <dgm:else name="Name95">
                      <dgm:constrLst>
                        <dgm:constr type="lMarg"/>
                        <dgm:constr type="tMarg"/>
                        <dgm:constr type="bMarg"/>
                      </dgm:constrLst>
                    </dgm:else>
                  </dgm:choose>
                  <dgm:ruleLst>
                    <dgm:rule type="primFontSz" val="5" fact="NaN" max="NaN"/>
                  </dgm:ruleLst>
                </dgm:layoutNode>
              </dgm:forEach>
              <dgm:forEach name="Name96" axis="ch" ptType="node" st="2" cnt="1">
                <dgm:layoutNode name="bullet4b" styleLbl="node1">
                  <dgm:alg type="sp"/>
                  <dgm:shape xmlns:r="http://schemas.openxmlformats.org/officeDocument/2006/relationships" type="ellipse" r:blip="">
                    <dgm:adjLst/>
                  </dgm:shape>
                  <dgm:presOf/>
                  <dgm:constrLst/>
                  <dgm:ruleLst/>
                </dgm:layoutNode>
                <dgm:layoutNode name="textBox4b" styleLbl="revTx">
                  <dgm:varLst>
                    <dgm:bulletEnabled val="1"/>
                  </dgm:varLst>
                  <dgm:choose name="Name97">
                    <dgm:if name="Name98" func="var" arg="dir" op="equ" val="norm">
                      <dgm:choose name="Name99">
                        <dgm:if name="Name100" axis="root des" ptType="all node" func="maxDepth" op="gt" val="1">
                          <dgm:alg type="tx">
                            <dgm:param type="txAnchorVert" val="t"/>
                            <dgm:param type="parTxLTRAlign" val="l"/>
                            <dgm:param type="parTxRTLAlign" val="r"/>
                          </dgm:alg>
                        </dgm:if>
                        <dgm:else name="Name101">
                          <dgm:alg type="tx">
                            <dgm:param type="txAnchorVert" val="t"/>
                            <dgm:param type="parTxLTRAlign" val="l"/>
                            <dgm:param type="parTxRTLAlign" val="l"/>
                          </dgm:alg>
                        </dgm:else>
                      </dgm:choose>
                    </dgm:if>
                    <dgm:else name="Name102">
                      <dgm:choose name="Name103">
                        <dgm:if name="Name104" axis="root des" ptType="all node" func="maxDepth" op="gt" val="1">
                          <dgm:alg type="tx">
                            <dgm:param type="txAnchorVert" val="b"/>
                            <dgm:param type="txAnchorVertCh" val="b"/>
                            <dgm:param type="parTxLTRAlign" val="l"/>
                            <dgm:param type="parTxRTLAlign" val="r"/>
                          </dgm:alg>
                        </dgm:if>
                        <dgm:else name="Name105">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06">
                    <dgm:if name="Name107" func="var" arg="dir" op="equ" val="norm">
                      <dgm:constrLst>
                        <dgm:constr type="rMarg"/>
                        <dgm:constr type="tMarg"/>
                        <dgm:constr type="bMarg"/>
                      </dgm:constrLst>
                    </dgm:if>
                    <dgm:else name="Name108">
                      <dgm:constrLst>
                        <dgm:constr type="lMarg"/>
                        <dgm:constr type="tMarg"/>
                        <dgm:constr type="bMarg"/>
                      </dgm:constrLst>
                    </dgm:else>
                  </dgm:choose>
                  <dgm:ruleLst>
                    <dgm:rule type="primFontSz" val="5" fact="NaN" max="NaN"/>
                  </dgm:ruleLst>
                </dgm:layoutNode>
              </dgm:forEach>
              <dgm:forEach name="Name109" axis="ch" ptType="node" st="3" cnt="1">
                <dgm:layoutNode name="bullet4c" styleLbl="node1">
                  <dgm:alg type="sp"/>
                  <dgm:shape xmlns:r="http://schemas.openxmlformats.org/officeDocument/2006/relationships" type="ellipse" r:blip="">
                    <dgm:adjLst/>
                  </dgm:shape>
                  <dgm:presOf/>
                  <dgm:constrLst/>
                  <dgm:ruleLst/>
                </dgm:layoutNode>
                <dgm:layoutNode name="textBox4c" styleLbl="revTx">
                  <dgm:varLst>
                    <dgm:bulletEnabled val="1"/>
                  </dgm:varLst>
                  <dgm:choose name="Name110">
                    <dgm:if name="Name111" func="var" arg="dir" op="equ" val="norm">
                      <dgm:choose name="Name112">
                        <dgm:if name="Name113" axis="root des" ptType="all node" func="maxDepth" op="gt" val="1">
                          <dgm:alg type="tx">
                            <dgm:param type="txAnchorVert" val="t"/>
                            <dgm:param type="parTxLTRAlign" val="l"/>
                            <dgm:param type="parTxRTLAlign" val="r"/>
                          </dgm:alg>
                        </dgm:if>
                        <dgm:else name="Name114">
                          <dgm:alg type="tx">
                            <dgm:param type="txAnchorVert" val="t"/>
                            <dgm:param type="parTxLTRAlign" val="l"/>
                            <dgm:param type="parTxRTLAlign" val="l"/>
                          </dgm:alg>
                        </dgm:else>
                      </dgm:choose>
                    </dgm:if>
                    <dgm:else name="Name115">
                      <dgm:choose name="Name116">
                        <dgm:if name="Name117" axis="root des" ptType="all node" func="maxDepth" op="gt" val="1">
                          <dgm:alg type="tx">
                            <dgm:param type="txAnchorVert" val="b"/>
                            <dgm:param type="txAnchorVertCh" val="b"/>
                            <dgm:param type="parTxLTRAlign" val="l"/>
                            <dgm:param type="parTxRTLAlign" val="r"/>
                          </dgm:alg>
                        </dgm:if>
                        <dgm:else name="Name11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19">
                    <dgm:if name="Name120" func="var" arg="dir" op="equ" val="norm">
                      <dgm:constrLst>
                        <dgm:constr type="rMarg"/>
                        <dgm:constr type="tMarg"/>
                        <dgm:constr type="bMarg"/>
                      </dgm:constrLst>
                    </dgm:if>
                    <dgm:else name="Name121">
                      <dgm:constrLst>
                        <dgm:constr type="lMarg"/>
                        <dgm:constr type="tMarg"/>
                        <dgm:constr type="bMarg"/>
                      </dgm:constrLst>
                    </dgm:else>
                  </dgm:choose>
                  <dgm:ruleLst>
                    <dgm:rule type="primFontSz" val="5" fact="NaN" max="NaN"/>
                  </dgm:ruleLst>
                </dgm:layoutNode>
              </dgm:forEach>
              <dgm:forEach name="Name122" axis="ch" ptType="node" st="4" cnt="1">
                <dgm:layoutNode name="bullet4d" styleLbl="node1">
                  <dgm:alg type="sp"/>
                  <dgm:shape xmlns:r="http://schemas.openxmlformats.org/officeDocument/2006/relationships" type="ellipse" r:blip="">
                    <dgm:adjLst/>
                  </dgm:shape>
                  <dgm:presOf/>
                  <dgm:constrLst/>
                  <dgm:ruleLst/>
                </dgm:layoutNode>
                <dgm:layoutNode name="textBox4d" styleLbl="revTx">
                  <dgm:varLst>
                    <dgm:bulletEnabled val="1"/>
                  </dgm:varLst>
                  <dgm:choose name="Name123">
                    <dgm:if name="Name124" func="var" arg="dir" op="equ" val="norm">
                      <dgm:choose name="Name125">
                        <dgm:if name="Name126" axis="root des" ptType="all node" func="maxDepth" op="gt" val="1">
                          <dgm:alg type="tx">
                            <dgm:param type="txAnchorVert" val="t"/>
                            <dgm:param type="parTxLTRAlign" val="l"/>
                            <dgm:param type="parTxRTLAlign" val="r"/>
                          </dgm:alg>
                        </dgm:if>
                        <dgm:else name="Name127">
                          <dgm:alg type="tx">
                            <dgm:param type="txAnchorVert" val="t"/>
                            <dgm:param type="parTxLTRAlign" val="l"/>
                            <dgm:param type="parTxRTLAlign" val="l"/>
                          </dgm:alg>
                        </dgm:else>
                      </dgm:choose>
                    </dgm:if>
                    <dgm:else name="Name128">
                      <dgm:choose name="Name129">
                        <dgm:if name="Name130" axis="root des" ptType="all node" func="maxDepth" op="gt" val="1">
                          <dgm:alg type="tx">
                            <dgm:param type="txAnchorVert" val="b"/>
                            <dgm:param type="txAnchorVertCh" val="b"/>
                            <dgm:param type="parTxLTRAlign" val="l"/>
                            <dgm:param type="parTxRTLAlign" val="r"/>
                          </dgm:alg>
                        </dgm:if>
                        <dgm:else name="Name13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32">
                    <dgm:if name="Name133" func="var" arg="dir" op="equ" val="norm">
                      <dgm:constrLst>
                        <dgm:constr type="rMarg"/>
                        <dgm:constr type="tMarg"/>
                        <dgm:constr type="bMarg"/>
                      </dgm:constrLst>
                    </dgm:if>
                    <dgm:else name="Name134">
                      <dgm:constrLst>
                        <dgm:constr type="lMarg"/>
                        <dgm:constr type="tMarg"/>
                        <dgm:constr type="bMarg"/>
                      </dgm:constrLst>
                    </dgm:else>
                  </dgm:choose>
                  <dgm:ruleLst>
                    <dgm:rule type="primFontSz" val="5" fact="NaN" max="NaN"/>
                  </dgm:ruleLst>
                </dgm:layoutNode>
              </dgm:forEach>
            </dgm:layoutNode>
          </dgm:if>
          <dgm:else name="Name135">
            <dgm:layoutNode name="arrowDiagram5">
              <dgm:alg type="composite">
                <dgm:param type="vertAlign" val="none"/>
                <dgm:param type="horzAlign" val="none"/>
              </dgm:alg>
              <dgm:shape xmlns:r="http://schemas.openxmlformats.org/officeDocument/2006/relationships" r:blip="">
                <dgm:adjLst/>
              </dgm:shape>
              <dgm:presOf/>
              <dgm:choose name="Name136">
                <dgm:if name="Name137" func="var" arg="dir" op="equ" val="norm">
                  <dgm:constrLst>
                    <dgm:constr type="ctrX" for="ch" forName="bullet5a" refType="w" fact="0.11"/>
                    <dgm:constr type="ctrY" for="ch" forName="bullet5a" refType="h" fact="0.762"/>
                    <dgm:constr type="w" for="ch" forName="bullet5a" refType="w" fact="0.023"/>
                    <dgm:constr type="h" for="ch" forName="bullet5a" refType="w" refFor="ch" refForName="bullet5a"/>
                    <dgm:constr type="l" for="ch" forName="textBox5a" refType="ctrX" refFor="ch" refForName="bullet5a"/>
                    <dgm:constr type="t" for="ch" forName="textBox5a" refType="ctrY" refFor="ch" refForName="bullet5a"/>
                    <dgm:constr type="w" for="ch" forName="textBox5a" refType="w" fact="0.131"/>
                    <dgm:constr type="h" for="ch" forName="textBox5a" refType="h" fact="0.238"/>
                    <dgm:constr type="userA" refType="h" refFor="ch" refForName="bullet5a" fact="0.53"/>
                    <dgm:constr type="l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l" for="ch" forName="textBox5b" refType="ctrX" refFor="ch" refForName="bullet5b"/>
                    <dgm:constr type="t" for="ch" forName="textBox5b" refType="ctrY" refFor="ch" refForName="bullet5b"/>
                    <dgm:constr type="w" for="ch" forName="textBox5b" refType="w" fact="0.166"/>
                    <dgm:constr type="h" for="ch" forName="textBox5b" refType="h" fact="0.419"/>
                    <dgm:constr type="userB" refType="h" refFor="ch" refForName="bullet5b" fact="0.53"/>
                    <dgm:constr type="l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l" for="ch" forName="textBox5c" refType="ctrX" refFor="ch" refForName="bullet5c"/>
                    <dgm:constr type="t" for="ch" forName="textBox5c" refType="ctrY" refFor="ch" refForName="bullet5c"/>
                    <dgm:constr type="w" for="ch" forName="textBox5c" refType="w" fact="0.193"/>
                    <dgm:constr type="h" for="ch" forName="textBox5c" refType="h" fact="0.562"/>
                    <dgm:constr type="userC" refType="h" refFor="ch" refForName="bullet5c" fact="0.53"/>
                    <dgm:constr type="l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l" for="ch" forName="textBox5d" refType="ctrX" refFor="ch" refForName="bullet5d"/>
                    <dgm:constr type="t" for="ch" forName="textBox5d" refType="ctrY" refFor="ch" refForName="bullet5d"/>
                    <dgm:constr type="w" for="ch" forName="textBox5d" refType="w" fact="0.2"/>
                    <dgm:constr type="h" for="ch" forName="textBox5d" refType="h" fact="0.67"/>
                    <dgm:constr type="userD" refType="h" refFor="ch" refForName="bullet5d" fact="0.53"/>
                    <dgm:constr type="l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l" for="ch" forName="textBox5e" refType="ctrX" refFor="ch" refForName="bullet5e"/>
                    <dgm:constr type="t" for="ch" forName="textBox5e" refType="ctrY" refFor="ch" refForName="bullet5e"/>
                    <dgm:constr type="w" for="ch" forName="textBox5e" refType="w" fact="0.2"/>
                    <dgm:constr type="h" for="ch" forName="textBox5e" refType="h" fact="0.736"/>
                    <dgm:constr type="userE" refType="h" refFor="ch" refForName="bullet5e" fact="0.53"/>
                    <dgm:constr type="lMarg" for="ch" forName="textBox5e" refType="userE" fact="2.834"/>
                    <dgm:constr type="primFontSz" for="ch" ptType="node" op="equ" val="65"/>
                  </dgm:constrLst>
                </dgm:if>
                <dgm:else name="Name138">
                  <dgm:constrLst>
                    <dgm:constr type="ctrX" for="ch" forName="bullet5a" refType="w" fact="0.11"/>
                    <dgm:constr type="ctrY" for="ch" forName="bullet5a" refType="h" fact="0.762"/>
                    <dgm:constr type="w" for="ch" forName="bullet5a" refType="w" fact="0.023"/>
                    <dgm:constr type="h" for="ch" forName="bullet5a" refType="w" refFor="ch" refForName="bullet5a"/>
                    <dgm:constr type="r" for="ch" forName="textBox5a" refType="ctrX" refFor="ch" refForName="bullet5a"/>
                    <dgm:constr type="b" for="ch" forName="textBox5a" refType="ctrY" refFor="ch" refForName="bullet5a"/>
                    <dgm:constr type="w" for="ch" forName="textBox5a" refType="w" fact="0.11"/>
                    <dgm:constr type="h" for="ch" forName="textBox5a" refType="h" fact="0.762"/>
                    <dgm:constr type="userA" refType="h" refFor="ch" refForName="bullet5a" fact="0.53"/>
                    <dgm:constr type="rMarg" for="ch" forName="textBox5a" refType="userA" fact="2.834"/>
                    <dgm:constr type="ctrX" for="ch" forName="bullet5b" refType="w" fact="0.241"/>
                    <dgm:constr type="ctrY" for="ch" forName="bullet5b" refType="h" fact="0.581"/>
                    <dgm:constr type="w" for="ch" forName="bullet5b" refType="w" fact="0.036"/>
                    <dgm:constr type="h" for="ch" forName="bullet5b" refType="w" refFor="ch" refForName="bullet5b"/>
                    <dgm:constr type="r" for="ch" forName="textBox5b" refType="ctrX" refFor="ch" refForName="bullet5b"/>
                    <dgm:constr type="b" for="ch" forName="textBox5b" refType="ctrY" refFor="ch" refForName="bullet5b"/>
                    <dgm:constr type="w" for="ch" forName="textBox5b" refType="w" fact="0.131"/>
                    <dgm:constr type="h" for="ch" forName="textBox5b" refType="h" fact="0.581"/>
                    <dgm:constr type="userB" refType="h" refFor="ch" refForName="bullet5b" fact="0.53"/>
                    <dgm:constr type="rMarg" for="ch" forName="textBox5b" refType="userB" fact="2.834"/>
                    <dgm:constr type="ctrX" for="ch" forName="bullet5c" refType="w" fact="0.407"/>
                    <dgm:constr type="ctrY" for="ch" forName="bullet5c" refType="h" fact="0.438"/>
                    <dgm:constr type="w" for="ch" forName="bullet5c" refType="w" fact="0.048"/>
                    <dgm:constr type="h" for="ch" forName="bullet5c" refType="w" refFor="ch" refForName="bullet5c"/>
                    <dgm:constr type="r" for="ch" forName="textBox5c" refType="ctrX" refFor="ch" refForName="bullet5c"/>
                    <dgm:constr type="b" for="ch" forName="textBox5c" refType="ctrY" refFor="ch" refForName="bullet5c"/>
                    <dgm:constr type="w" for="ch" forName="textBox5c" refType="w" fact="0.166"/>
                    <dgm:constr type="h" for="ch" forName="textBox5c" refType="h" fact="0.438"/>
                    <dgm:constr type="userC" refType="h" refFor="ch" refForName="bullet5c" fact="0.53"/>
                    <dgm:constr type="rMarg" for="ch" forName="textBox5c" refType="userC" fact="2.834"/>
                    <dgm:constr type="ctrX" for="ch" forName="bullet5d" refType="w" fact="0.6"/>
                    <dgm:constr type="ctrY" for="ch" forName="bullet5d" refType="h" fact="0.33"/>
                    <dgm:constr type="w" for="ch" forName="bullet5d" refType="w" fact="0.062"/>
                    <dgm:constr type="h" for="ch" forName="bullet5d" refType="w" refFor="ch" refForName="bullet5d"/>
                    <dgm:constr type="r" for="ch" forName="textBox5d" refType="ctrX" refFor="ch" refForName="bullet5d"/>
                    <dgm:constr type="b" for="ch" forName="textBox5d" refType="ctrY" refFor="ch" refForName="bullet5d"/>
                    <dgm:constr type="w" for="ch" forName="textBox5d" refType="w" fact="0.193"/>
                    <dgm:constr type="h" for="ch" forName="textBox5d" refType="h" fact="0.33"/>
                    <dgm:constr type="userD" refType="h" refFor="ch" refForName="bullet5d" fact="0.53"/>
                    <dgm:constr type="rMarg" for="ch" forName="textBox5d" refType="userD" fact="2.834"/>
                    <dgm:constr type="ctrX" for="ch" forName="bullet5e" refType="w" fact="0.8"/>
                    <dgm:constr type="ctrY" for="ch" forName="bullet5e" refType="h" fact="0.264"/>
                    <dgm:constr type="w" for="ch" forName="bullet5e" refType="w" fact="0.079"/>
                    <dgm:constr type="h" for="ch" forName="bullet5e" refType="w" refFor="ch" refForName="bullet5e"/>
                    <dgm:constr type="r" for="ch" forName="textBox5e" refType="ctrX" refFor="ch" refForName="bullet5e"/>
                    <dgm:constr type="b" for="ch" forName="textBox5e" refType="ctrY" refFor="ch" refForName="bullet5e"/>
                    <dgm:constr type="w" for="ch" forName="textBox5e" refType="w" fact="0.2"/>
                    <dgm:constr type="h" for="ch" forName="textBox5e" refType="h" fact="0.264"/>
                    <dgm:constr type="userE" refType="h" refFor="ch" refForName="bullet5e" fact="0.53"/>
                    <dgm:constr type="rMarg" for="ch" forName="textBox5e" refType="userE" fact="2.834"/>
                    <dgm:constr type="primFontSz" for="ch" ptType="node" op="equ" val="65"/>
                  </dgm:constrLst>
                </dgm:else>
              </dgm:choose>
              <dgm:ruleLst/>
              <dgm:forEach name="Name139" axis="ch" ptType="node" cnt="1">
                <dgm:layoutNode name="bullet5a" styleLbl="node1">
                  <dgm:alg type="sp"/>
                  <dgm:shape xmlns:r="http://schemas.openxmlformats.org/officeDocument/2006/relationships" type="ellipse" r:blip="">
                    <dgm:adjLst/>
                  </dgm:shape>
                  <dgm:presOf/>
                  <dgm:constrLst/>
                  <dgm:ruleLst/>
                </dgm:layoutNode>
                <dgm:layoutNode name="textBox5a" styleLbl="revTx">
                  <dgm:varLst>
                    <dgm:bulletEnabled val="1"/>
                  </dgm:varLst>
                  <dgm:choose name="Name140">
                    <dgm:if name="Name141" func="var" arg="dir" op="equ" val="norm">
                      <dgm:choose name="Name142">
                        <dgm:if name="Name143" axis="root des" ptType="all node" func="maxDepth" op="gt" val="1">
                          <dgm:alg type="tx">
                            <dgm:param type="txAnchorVert" val="t"/>
                            <dgm:param type="parTxLTRAlign" val="l"/>
                            <dgm:param type="parTxRTLAlign" val="r"/>
                          </dgm:alg>
                        </dgm:if>
                        <dgm:else name="Name144">
                          <dgm:alg type="tx">
                            <dgm:param type="txAnchorVert" val="t"/>
                            <dgm:param type="parTxLTRAlign" val="l"/>
                            <dgm:param type="parTxRTLAlign" val="l"/>
                          </dgm:alg>
                        </dgm:else>
                      </dgm:choose>
                    </dgm:if>
                    <dgm:else name="Name145">
                      <dgm:choose name="Name146">
                        <dgm:if name="Name147" axis="root des" ptType="all node" func="maxDepth" op="gt" val="1">
                          <dgm:alg type="tx">
                            <dgm:param type="txAnchorVert" val="b"/>
                            <dgm:param type="txAnchorVertCh" val="b"/>
                            <dgm:param type="parTxLTRAlign" val="l"/>
                            <dgm:param type="parTxRTLAlign" val="r"/>
                          </dgm:alg>
                        </dgm:if>
                        <dgm:else name="Name148">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49">
                    <dgm:if name="Name150" func="var" arg="dir" op="equ" val="norm">
                      <dgm:constrLst>
                        <dgm:constr type="rMarg"/>
                        <dgm:constr type="tMarg"/>
                        <dgm:constr type="bMarg"/>
                      </dgm:constrLst>
                    </dgm:if>
                    <dgm:else name="Name151">
                      <dgm:constrLst>
                        <dgm:constr type="lMarg"/>
                        <dgm:constr type="tMarg"/>
                        <dgm:constr type="bMarg"/>
                      </dgm:constrLst>
                    </dgm:else>
                  </dgm:choose>
                  <dgm:ruleLst>
                    <dgm:rule type="primFontSz" val="5" fact="NaN" max="NaN"/>
                  </dgm:ruleLst>
                </dgm:layoutNode>
              </dgm:forEach>
              <dgm:forEach name="Name152" axis="ch" ptType="node" st="2" cnt="1">
                <dgm:layoutNode name="bullet5b" styleLbl="node1">
                  <dgm:alg type="sp"/>
                  <dgm:shape xmlns:r="http://schemas.openxmlformats.org/officeDocument/2006/relationships" type="ellipse" r:blip="">
                    <dgm:adjLst/>
                  </dgm:shape>
                  <dgm:presOf/>
                  <dgm:constrLst/>
                  <dgm:ruleLst/>
                </dgm:layoutNode>
                <dgm:layoutNode name="textBox5b" styleLbl="revTx">
                  <dgm:varLst>
                    <dgm:bulletEnabled val="1"/>
                  </dgm:varLst>
                  <dgm:choose name="Name153">
                    <dgm:if name="Name154" func="var" arg="dir" op="equ" val="norm">
                      <dgm:choose name="Name155">
                        <dgm:if name="Name156" axis="root des" ptType="all node" func="maxDepth" op="gt" val="1">
                          <dgm:alg type="tx">
                            <dgm:param type="txAnchorVert" val="t"/>
                            <dgm:param type="parTxLTRAlign" val="l"/>
                            <dgm:param type="parTxRTLAlign" val="r"/>
                          </dgm:alg>
                        </dgm:if>
                        <dgm:else name="Name157">
                          <dgm:alg type="tx">
                            <dgm:param type="txAnchorVert" val="t"/>
                            <dgm:param type="parTxLTRAlign" val="l"/>
                            <dgm:param type="parTxRTLAlign" val="l"/>
                          </dgm:alg>
                        </dgm:else>
                      </dgm:choose>
                    </dgm:if>
                    <dgm:else name="Name158">
                      <dgm:choose name="Name159">
                        <dgm:if name="Name160" axis="root des" ptType="all node" func="maxDepth" op="gt" val="1">
                          <dgm:alg type="tx">
                            <dgm:param type="txAnchorVert" val="b"/>
                            <dgm:param type="txAnchorVertCh" val="b"/>
                            <dgm:param type="parTxLTRAlign" val="l"/>
                            <dgm:param type="parTxRTLAlign" val="r"/>
                          </dgm:alg>
                        </dgm:if>
                        <dgm:else name="Name161">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62">
                    <dgm:if name="Name163" func="var" arg="dir" op="equ" val="norm">
                      <dgm:constrLst>
                        <dgm:constr type="rMarg"/>
                        <dgm:constr type="tMarg"/>
                        <dgm:constr type="bMarg"/>
                      </dgm:constrLst>
                    </dgm:if>
                    <dgm:else name="Name164">
                      <dgm:constrLst>
                        <dgm:constr type="lMarg"/>
                        <dgm:constr type="tMarg"/>
                        <dgm:constr type="bMarg"/>
                      </dgm:constrLst>
                    </dgm:else>
                  </dgm:choose>
                  <dgm:ruleLst>
                    <dgm:rule type="primFontSz" val="5" fact="NaN" max="NaN"/>
                  </dgm:ruleLst>
                </dgm:layoutNode>
              </dgm:forEach>
              <dgm:forEach name="Name165" axis="ch" ptType="node" st="3" cnt="1">
                <dgm:layoutNode name="bullet5c" styleLbl="node1">
                  <dgm:alg type="sp"/>
                  <dgm:shape xmlns:r="http://schemas.openxmlformats.org/officeDocument/2006/relationships" type="ellipse" r:blip="">
                    <dgm:adjLst/>
                  </dgm:shape>
                  <dgm:presOf/>
                  <dgm:constrLst/>
                  <dgm:ruleLst/>
                </dgm:layoutNode>
                <dgm:layoutNode name="textBox5c" styleLbl="revTx">
                  <dgm:varLst>
                    <dgm:bulletEnabled val="1"/>
                  </dgm:varLst>
                  <dgm:choose name="Name166">
                    <dgm:if name="Name167" func="var" arg="dir" op="equ" val="norm">
                      <dgm:choose name="Name168">
                        <dgm:if name="Name169" axis="root des" ptType="all node" func="maxDepth" op="gt" val="1">
                          <dgm:alg type="tx">
                            <dgm:param type="txAnchorVert" val="t"/>
                            <dgm:param type="parTxLTRAlign" val="l"/>
                            <dgm:param type="parTxRTLAlign" val="r"/>
                          </dgm:alg>
                        </dgm:if>
                        <dgm:else name="Name170">
                          <dgm:alg type="tx">
                            <dgm:param type="txAnchorVert" val="t"/>
                            <dgm:param type="parTxLTRAlign" val="l"/>
                            <dgm:param type="parTxRTLAlign" val="l"/>
                          </dgm:alg>
                        </dgm:else>
                      </dgm:choose>
                    </dgm:if>
                    <dgm:else name="Name171">
                      <dgm:choose name="Name172">
                        <dgm:if name="Name173" axis="root des" ptType="all node" func="maxDepth" op="gt" val="1">
                          <dgm:alg type="tx">
                            <dgm:param type="txAnchorVert" val="b"/>
                            <dgm:param type="txAnchorVertCh" val="b"/>
                            <dgm:param type="parTxLTRAlign" val="l"/>
                            <dgm:param type="parTxRTLAlign" val="r"/>
                          </dgm:alg>
                        </dgm:if>
                        <dgm:else name="Name174">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75">
                    <dgm:if name="Name176" func="var" arg="dir" op="equ" val="norm">
                      <dgm:constrLst>
                        <dgm:constr type="rMarg"/>
                        <dgm:constr type="tMarg"/>
                        <dgm:constr type="bMarg"/>
                      </dgm:constrLst>
                    </dgm:if>
                    <dgm:else name="Name177">
                      <dgm:constrLst>
                        <dgm:constr type="lMarg"/>
                        <dgm:constr type="tMarg"/>
                        <dgm:constr type="bMarg"/>
                      </dgm:constrLst>
                    </dgm:else>
                  </dgm:choose>
                  <dgm:ruleLst>
                    <dgm:rule type="primFontSz" val="5" fact="NaN" max="NaN"/>
                  </dgm:ruleLst>
                </dgm:layoutNode>
              </dgm:forEach>
              <dgm:forEach name="Name178" axis="ch" ptType="node" st="4" cnt="1">
                <dgm:layoutNode name="bullet5d" styleLbl="node1">
                  <dgm:alg type="sp"/>
                  <dgm:shape xmlns:r="http://schemas.openxmlformats.org/officeDocument/2006/relationships" type="ellipse" r:blip="">
                    <dgm:adjLst/>
                  </dgm:shape>
                  <dgm:presOf/>
                  <dgm:constrLst/>
                  <dgm:ruleLst/>
                </dgm:layoutNode>
                <dgm:layoutNode name="textBox5d" styleLbl="revTx">
                  <dgm:varLst>
                    <dgm:bulletEnabled val="1"/>
                  </dgm:varLst>
                  <dgm:choose name="Name179">
                    <dgm:if name="Name180" func="var" arg="dir" op="equ" val="norm">
                      <dgm:choose name="Name181">
                        <dgm:if name="Name182" axis="root des" ptType="all node" func="maxDepth" op="gt" val="1">
                          <dgm:alg type="tx">
                            <dgm:param type="txAnchorVert" val="t"/>
                            <dgm:param type="parTxLTRAlign" val="l"/>
                            <dgm:param type="parTxRTLAlign" val="r"/>
                          </dgm:alg>
                        </dgm:if>
                        <dgm:else name="Name183">
                          <dgm:alg type="tx">
                            <dgm:param type="txAnchorVert" val="t"/>
                            <dgm:param type="parTxLTRAlign" val="l"/>
                            <dgm:param type="parTxRTLAlign" val="l"/>
                          </dgm:alg>
                        </dgm:else>
                      </dgm:choose>
                    </dgm:if>
                    <dgm:else name="Name184">
                      <dgm:choose name="Name185">
                        <dgm:if name="Name186" axis="root des" ptType="all node" func="maxDepth" op="gt" val="1">
                          <dgm:alg type="tx">
                            <dgm:param type="txAnchorVert" val="b"/>
                            <dgm:param type="txAnchorVertCh" val="b"/>
                            <dgm:param type="parTxLTRAlign" val="l"/>
                            <dgm:param type="parTxRTLAlign" val="r"/>
                          </dgm:alg>
                        </dgm:if>
                        <dgm:else name="Name187">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188">
                    <dgm:if name="Name189" func="var" arg="dir" op="equ" val="norm">
                      <dgm:constrLst>
                        <dgm:constr type="rMarg"/>
                        <dgm:constr type="tMarg"/>
                        <dgm:constr type="bMarg"/>
                      </dgm:constrLst>
                    </dgm:if>
                    <dgm:else name="Name190">
                      <dgm:constrLst>
                        <dgm:constr type="lMarg"/>
                        <dgm:constr type="tMarg"/>
                        <dgm:constr type="bMarg"/>
                      </dgm:constrLst>
                    </dgm:else>
                  </dgm:choose>
                  <dgm:ruleLst>
                    <dgm:rule type="primFontSz" val="5" fact="NaN" max="NaN"/>
                  </dgm:ruleLst>
                </dgm:layoutNode>
              </dgm:forEach>
              <dgm:forEach name="Name191" axis="ch" ptType="node" st="5" cnt="1">
                <dgm:layoutNode name="bullet5e" styleLbl="node1">
                  <dgm:alg type="sp"/>
                  <dgm:shape xmlns:r="http://schemas.openxmlformats.org/officeDocument/2006/relationships" type="ellipse" r:blip="">
                    <dgm:adjLst/>
                  </dgm:shape>
                  <dgm:presOf/>
                  <dgm:constrLst/>
                  <dgm:ruleLst/>
                </dgm:layoutNode>
                <dgm:layoutNode name="textBox5e" styleLbl="revTx">
                  <dgm:varLst>
                    <dgm:bulletEnabled val="1"/>
                  </dgm:varLst>
                  <dgm:choose name="Name192">
                    <dgm:if name="Name193" func="var" arg="dir" op="equ" val="norm">
                      <dgm:choose name="Name194">
                        <dgm:if name="Name195" axis="root des" ptType="all node" func="maxDepth" op="gt" val="1">
                          <dgm:alg type="tx">
                            <dgm:param type="txAnchorVert" val="t"/>
                            <dgm:param type="parTxLTRAlign" val="l"/>
                            <dgm:param type="parTxRTLAlign" val="r"/>
                          </dgm:alg>
                        </dgm:if>
                        <dgm:else name="Name196">
                          <dgm:alg type="tx">
                            <dgm:param type="txAnchorVert" val="t"/>
                            <dgm:param type="parTxLTRAlign" val="l"/>
                            <dgm:param type="parTxRTLAlign" val="l"/>
                          </dgm:alg>
                        </dgm:else>
                      </dgm:choose>
                    </dgm:if>
                    <dgm:else name="Name197">
                      <dgm:choose name="Name198">
                        <dgm:if name="Name199" axis="root des" ptType="all node" func="maxDepth" op="gt" val="1">
                          <dgm:alg type="tx">
                            <dgm:param type="txAnchorVert" val="b"/>
                            <dgm:param type="txAnchorVertCh" val="b"/>
                            <dgm:param type="parTxLTRAlign" val="l"/>
                            <dgm:param type="parTxRTLAlign" val="r"/>
                          </dgm:alg>
                        </dgm:if>
                        <dgm:else name="Name200">
                          <dgm:alg type="tx">
                            <dgm:param type="txAnchorVert" val="b"/>
                            <dgm:param type="parTxLTRAlign" val="r"/>
                            <dgm:param type="parTxRTLAlign" val="r"/>
                          </dgm:alg>
                        </dgm:else>
                      </dgm:choose>
                    </dgm:else>
                  </dgm:choose>
                  <dgm:shape xmlns:r="http://schemas.openxmlformats.org/officeDocument/2006/relationships" type="rect" r:blip="">
                    <dgm:adjLst/>
                  </dgm:shape>
                  <dgm:presOf axis="desOrSelf" ptType="node"/>
                  <dgm:choose name="Name201">
                    <dgm:if name="Name202" func="var" arg="dir" op="equ" val="norm">
                      <dgm:constrLst>
                        <dgm:constr type="rMarg"/>
                        <dgm:constr type="tMarg"/>
                        <dgm:constr type="bMarg"/>
                      </dgm:constrLst>
                    </dgm:if>
                    <dgm:else name="Name203">
                      <dgm:constrLst>
                        <dgm:constr type="lMarg"/>
                        <dgm:constr type="tMarg"/>
                        <dgm:constr type="bMarg"/>
                      </dgm:constrLst>
                    </dgm:else>
                  </dgm:choose>
                  <dgm:ruleLst>
                    <dgm:rule type="primFontSz" val="5" fact="NaN" max="NaN"/>
                  </dgm:ruleLst>
                </dgm:layoutNode>
              </dgm:forEach>
            </dgm:layoutNode>
          </dgm:else>
        </dgm:choose>
      </dgm:if>
      <dgm:else name="Name204"/>
    </dgm:choose>
  </dgm:layoutNode>
</dgm:layoutDef>
</file>

<file path=ppt/diagrams/layout5.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6.xml><?xml version="1.0" encoding="utf-8"?>
<dgm:layoutDef xmlns:dgm="http://schemas.openxmlformats.org/drawingml/2006/diagram" xmlns:a="http://schemas.openxmlformats.org/drawingml/2006/main" uniqueId="urn:microsoft.com/office/officeart/2005/8/layout/hList7">
  <dgm:title val=""/>
  <dgm:desc val=""/>
  <dgm:catLst>
    <dgm:cat type="list" pri="12000"/>
    <dgm:cat type="process" pri="20000"/>
    <dgm:cat type="relationship" pri="14000"/>
    <dgm:cat type="convert" pri="8000"/>
    <dgm:cat type="picture" pri="25000"/>
    <dgm:cat type="pictureconvert" pri="2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fgShape" refType="w" fact="0.92"/>
      <dgm:constr type="h" for="ch" forName="fgShape" refType="h" fact="0.15"/>
      <dgm:constr type="b" for="ch" forName="fgShape" refType="h" fact="0.95"/>
      <dgm:constr type="ctrX" for="ch" forName="fgShape" refType="w" fact="0.5"/>
      <dgm:constr type="w" for="ch" forName="linComp" refType="w"/>
      <dgm:constr type="h" for="ch" forName="linComp" refType="h"/>
      <dgm:constr type="ctrX" for="ch" forName="linComp" refType="w" fact="0.5"/>
    </dgm:constrLst>
    <dgm:ruleLst/>
    <dgm:layoutNode name="fgShape" styleLbl="fgShp">
      <dgm:alg type="sp"/>
      <dgm:shape xmlns:r="http://schemas.openxmlformats.org/officeDocument/2006/relationships" type="leftRightArrow" r:blip="" zOrderOff="99999">
        <dgm:adjLst/>
      </dgm:shape>
      <dgm:presOf/>
      <dgm:constrLst/>
      <dgm:ruleLst/>
    </dgm:layoutNode>
    <dgm:layoutNode name="linComp">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03"/>
        <dgm:constr type="primFontSz" for="des" ptType="node" op="equ" val="65"/>
      </dgm:constrLst>
      <dgm:ruleLst/>
      <dgm:forEach name="nodesForEach" axis="ch" ptType="node">
        <dgm:layoutNode name="compNode">
          <dgm:alg type="composite"/>
          <dgm:shape xmlns:r="http://schemas.openxmlformats.org/officeDocument/2006/relationships" r:blip="">
            <dgm:adjLst/>
          </dgm:shape>
          <dgm:presOf/>
          <dgm:constrLst>
            <dgm:constr type="w" for="ch" forName="bkgdShape" refType="w"/>
            <dgm:constr type="h" for="ch" forName="bkgdShape" refType="h"/>
            <dgm:constr type="w" for="ch" forName="nodeTx" refType="w"/>
            <dgm:constr type="h" for="ch" forName="nodeTx" refType="h" fact="0.4"/>
            <dgm:constr type="b" for="ch" forName="nodeTx" refType="h" fact="0.8"/>
            <dgm:constr type="w" for="ch" forName="invisiNode" refType="w" fact="0.01"/>
            <dgm:constr type="h" for="ch" forName="invisiNode" refType="h" fact="0.06"/>
            <dgm:constr type="t" for="ch" forName="invisiNode"/>
            <dgm:constr type="ctrX" for="ch" forName="invisiNode" refType="w" fact="0.5"/>
            <dgm:constr type="h" for="ch" forName="imagNode" refType="h" fact="0.333"/>
            <dgm:constr type="w" for="ch" forName="imagNode" refType="h" refFor="ch" refForName="imagNode"/>
            <dgm:constr type="ctrX" for="ch" forName="imagNode" refType="w" fact="0.5"/>
            <dgm:constr type="t" for="ch" forName="imagNode" refType="h" fact="0.06"/>
            <dgm:constr type="w" for="ch" forName="imagNode" refType="w" op="lte" fact="0.94"/>
          </dgm:constrLst>
          <dgm:ruleLst/>
          <dgm:layoutNode name="bkgdShape">
            <dgm:alg type="sp"/>
            <dgm:shape xmlns:r="http://schemas.openxmlformats.org/officeDocument/2006/relationships" type="roundRect" r:blip="">
              <dgm:adjLst>
                <dgm:adj idx="1" val="0.1"/>
              </dgm:adjLst>
            </dgm:shape>
            <dgm:presOf axis="desOrSelf" ptType="node"/>
            <dgm:constrLst/>
            <dgm:ruleLst/>
          </dgm:layoutNode>
          <dgm:layoutNode name="nodeTx">
            <dgm:varLst>
              <dgm:bulletEnabled val="1"/>
            </dgm:varLst>
            <dgm:alg type="tx">
              <dgm:param type="txAnchorVert" val="mid"/>
              <dgm:param type="txAnchorHorzCh" val="ctr"/>
              <dgm:param type="stBulletLvl" val="2"/>
            </dgm:alg>
            <dgm:shape xmlns:r="http://schemas.openxmlformats.org/officeDocument/2006/relationships" type="rect" r:blip="" hideGeom="1">
              <dgm:adjLst/>
            </dgm:shape>
            <dgm:presOf axis="desOrSelf" ptType="node"/>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ECC583-F9EB-487E-A7D0-994D19CA765E}" type="datetimeFigureOut">
              <a:rPr lang="en-US" smtClean="0"/>
              <a:t>3/31/2022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9D778C-5323-440E-83BF-8BB03F1EB269}" type="slidenum">
              <a:rPr lang="en-US" smtClean="0"/>
              <a:t>‹#›</a:t>
            </a:fld>
            <a:endParaRPr lang="en-US"/>
          </a:p>
        </p:txBody>
      </p:sp>
    </p:spTree>
    <p:extLst>
      <p:ext uri="{BB962C8B-B14F-4D97-AF65-F5344CB8AC3E}">
        <p14:creationId xmlns:p14="http://schemas.microsoft.com/office/powerpoint/2010/main" val="818969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https://www.themantle.com/arts-and-culture/black-panther-displays-utopia-seeking-close-polarization-gap </a:t>
            </a:r>
          </a:p>
        </p:txBody>
      </p:sp>
      <p:sp>
        <p:nvSpPr>
          <p:cNvPr id="4" name="Slide Number Placeholder 3"/>
          <p:cNvSpPr>
            <a:spLocks noGrp="1"/>
          </p:cNvSpPr>
          <p:nvPr>
            <p:ph type="sldNum" sz="quarter" idx="5"/>
          </p:nvPr>
        </p:nvSpPr>
        <p:spPr/>
        <p:txBody>
          <a:bodyPr/>
          <a:lstStyle/>
          <a:p>
            <a:fld id="{AF9D778C-5323-440E-83BF-8BB03F1EB269}" type="slidenum">
              <a:rPr lang="en-US" smtClean="0"/>
              <a:t>3</a:t>
            </a:fld>
            <a:endParaRPr lang="en-US"/>
          </a:p>
        </p:txBody>
      </p:sp>
    </p:spTree>
    <p:extLst>
      <p:ext uri="{BB962C8B-B14F-4D97-AF65-F5344CB8AC3E}">
        <p14:creationId xmlns:p14="http://schemas.microsoft.com/office/powerpoint/2010/main" val="33657777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Figure 1 demonstrates the increased use of social media during elections from 2016 to 2020. There were more posts by members of Congress on both Twitter and Facebook, as well as an increase in reactions, favorites, shares, and retweets on both platforms. The figure shows that Tweets by lawmakers received far greater engagement during the 2020 election than in 2016. There were more 1561% more favorites and 700% more retweets on Twitter in the 2020 election. Social media has become increasingly popular in general over the past few years along with the rise in technology. The increased presence of social media in politics has a big impact on elections. People are exposed to information through social media. This use of social media during elections has increased the polarization between the parties, partially due to microtargeting and misinformation. </a:t>
            </a:r>
            <a:endParaRPr lang="en-US" dirty="0"/>
          </a:p>
        </p:txBody>
      </p:sp>
      <p:sp>
        <p:nvSpPr>
          <p:cNvPr id="4" name="Slide Number Placeholder 3"/>
          <p:cNvSpPr>
            <a:spLocks noGrp="1"/>
          </p:cNvSpPr>
          <p:nvPr>
            <p:ph type="sldNum" sz="quarter" idx="5"/>
          </p:nvPr>
        </p:nvSpPr>
        <p:spPr/>
        <p:txBody>
          <a:bodyPr/>
          <a:lstStyle/>
          <a:p>
            <a:fld id="{AF9D778C-5323-440E-83BF-8BB03F1EB269}" type="slidenum">
              <a:rPr lang="en-US" smtClean="0"/>
              <a:t>4</a:t>
            </a:fld>
            <a:endParaRPr lang="en-US"/>
          </a:p>
        </p:txBody>
      </p:sp>
    </p:spTree>
    <p:extLst>
      <p:ext uri="{BB962C8B-B14F-4D97-AF65-F5344CB8AC3E}">
        <p14:creationId xmlns:p14="http://schemas.microsoft.com/office/powerpoint/2010/main" val="31683343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cs typeface="Times New Roman" panose="02020603050405020304" pitchFamily="18" charset="0"/>
              </a:rPr>
              <a:t>Figure 2 is a visual representation of the echo chambers that form on social media. Hence the name “echo chambers”, the graph shows how two communities engage with their own members and rarely engage with members of the other community. This is how opinions voiced on social media contribute to political polarization. Members of one community are surrounded by opinions that they agree with, resulting in a “group think” effect (Kumar, Jiang, Jung, &amp; Luo, 2018).</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AF9D778C-5323-440E-83BF-8BB03F1EB269}" type="slidenum">
              <a:rPr lang="en-US" smtClean="0"/>
              <a:t>5</a:t>
            </a:fld>
            <a:endParaRPr lang="en-US"/>
          </a:p>
        </p:txBody>
      </p:sp>
    </p:spTree>
    <p:extLst>
      <p:ext uri="{BB962C8B-B14F-4D97-AF65-F5344CB8AC3E}">
        <p14:creationId xmlns:p14="http://schemas.microsoft.com/office/powerpoint/2010/main" val="27487556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latin typeface="Times New Roman" panose="02020603050405020304" pitchFamily="18" charset="0"/>
                <a:ea typeface="Calibri" panose="020F0502020204030204" pitchFamily="34" charset="0"/>
              </a:rPr>
              <a:t>Echo Chamber Phenomenon:</a:t>
            </a:r>
            <a:r>
              <a:rPr lang="en-US" dirty="0">
                <a:latin typeface="Times New Roman" panose="02020603050405020304" pitchFamily="18" charset="0"/>
                <a:ea typeface="Calibri" panose="020F0502020204030204" pitchFamily="34" charset="0"/>
              </a:rPr>
              <a:t> </a:t>
            </a:r>
          </a:p>
          <a:p>
            <a:pPr algn="ctr"/>
            <a:r>
              <a:rPr lang="en-US" dirty="0">
                <a:latin typeface="Times New Roman" panose="02020603050405020304" pitchFamily="18" charset="0"/>
                <a:ea typeface="Calibri" panose="020F0502020204030204" pitchFamily="34" charset="0"/>
              </a:rPr>
              <a:t>G</a:t>
            </a:r>
            <a:r>
              <a:rPr lang="en-US" sz="1200" dirty="0">
                <a:effectLst/>
                <a:latin typeface="Times New Roman" panose="02020603050405020304" pitchFamily="18" charset="0"/>
                <a:ea typeface="Calibri" panose="020F0502020204030204" pitchFamily="34" charset="0"/>
              </a:rPr>
              <a:t>roups of like-minded people form and avoid difficult or divergent discussions yet willingly discuss—and therefore strengthen—their similar views. </a:t>
            </a:r>
            <a:r>
              <a:rPr lang="en-US" dirty="0"/>
              <a:t>file:///C:/Users/student/Downloads/IO1_M8_Unit_8.1._Presentation_ExemplarsGuideToTheInternet_EN.pdf</a:t>
            </a:r>
          </a:p>
          <a:p>
            <a:endParaRPr lang="en-US" dirty="0"/>
          </a:p>
        </p:txBody>
      </p:sp>
      <p:sp>
        <p:nvSpPr>
          <p:cNvPr id="4" name="Slide Number Placeholder 3"/>
          <p:cNvSpPr>
            <a:spLocks noGrp="1"/>
          </p:cNvSpPr>
          <p:nvPr>
            <p:ph type="sldNum" sz="quarter" idx="5"/>
          </p:nvPr>
        </p:nvSpPr>
        <p:spPr/>
        <p:txBody>
          <a:bodyPr/>
          <a:lstStyle/>
          <a:p>
            <a:fld id="{AF9D778C-5323-440E-83BF-8BB03F1EB269}" type="slidenum">
              <a:rPr lang="en-US" smtClean="0"/>
              <a:t>6</a:t>
            </a:fld>
            <a:endParaRPr lang="en-US"/>
          </a:p>
        </p:txBody>
      </p:sp>
    </p:spTree>
    <p:extLst>
      <p:ext uri="{BB962C8B-B14F-4D97-AF65-F5344CB8AC3E}">
        <p14:creationId xmlns:p14="http://schemas.microsoft.com/office/powerpoint/2010/main" val="276920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see a large disparity in the topics talked about by republicans and democrats, suggesting the gap between the parties exists on social media as well.</a:t>
            </a:r>
          </a:p>
        </p:txBody>
      </p:sp>
      <p:sp>
        <p:nvSpPr>
          <p:cNvPr id="4" name="Slide Number Placeholder 3"/>
          <p:cNvSpPr>
            <a:spLocks noGrp="1"/>
          </p:cNvSpPr>
          <p:nvPr>
            <p:ph type="sldNum" sz="quarter" idx="5"/>
          </p:nvPr>
        </p:nvSpPr>
        <p:spPr/>
        <p:txBody>
          <a:bodyPr/>
          <a:lstStyle/>
          <a:p>
            <a:fld id="{AF9D778C-5323-440E-83BF-8BB03F1EB269}" type="slidenum">
              <a:rPr lang="en-US" smtClean="0"/>
              <a:t>7</a:t>
            </a:fld>
            <a:endParaRPr lang="en-US"/>
          </a:p>
        </p:txBody>
      </p:sp>
    </p:spTree>
    <p:extLst>
      <p:ext uri="{BB962C8B-B14F-4D97-AF65-F5344CB8AC3E}">
        <p14:creationId xmlns:p14="http://schemas.microsoft.com/office/powerpoint/2010/main" val="7269213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9D778C-5323-440E-83BF-8BB03F1EB269}" type="slidenum">
              <a:rPr lang="en-US" smtClean="0"/>
              <a:t>10</a:t>
            </a:fld>
            <a:endParaRPr lang="en-US"/>
          </a:p>
        </p:txBody>
      </p:sp>
    </p:spTree>
    <p:extLst>
      <p:ext uri="{BB962C8B-B14F-4D97-AF65-F5344CB8AC3E}">
        <p14:creationId xmlns:p14="http://schemas.microsoft.com/office/powerpoint/2010/main" val="3621248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3/31/2022</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480921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3/31/2022</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7290498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3/31/2022</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36745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3/31/2022</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13399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3/31/2022</a:t>
            </a:fld>
            <a:endParaRPr lang="en-US" dirty="0"/>
          </a:p>
        </p:txBody>
      </p:sp>
    </p:spTree>
    <p:extLst>
      <p:ext uri="{BB962C8B-B14F-4D97-AF65-F5344CB8AC3E}">
        <p14:creationId xmlns:p14="http://schemas.microsoft.com/office/powerpoint/2010/main" val="1332271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3/31/2022</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10756041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3/31/2022</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627573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3/31/2022</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66541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3/31/2022</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24301776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3/31/2022</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743409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3/31/2022</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a:t>
            </a:fld>
            <a:endParaRPr lang="en-US" dirty="0"/>
          </a:p>
        </p:txBody>
      </p:sp>
    </p:spTree>
    <p:extLst>
      <p:ext uri="{BB962C8B-B14F-4D97-AF65-F5344CB8AC3E}">
        <p14:creationId xmlns:p14="http://schemas.microsoft.com/office/powerpoint/2010/main" val="39747178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3/31/2022</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2142325"/>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14" r:id="rId5"/>
    <p:sldLayoutId id="2147483719" r:id="rId6"/>
    <p:sldLayoutId id="2147483715" r:id="rId7"/>
    <p:sldLayoutId id="2147483716" r:id="rId8"/>
    <p:sldLayoutId id="2147483717" r:id="rId9"/>
    <p:sldLayoutId id="2147483718" r:id="rId10"/>
    <p:sldLayoutId id="2147483720" r:id="rId11"/>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cid:image001.png@01D82D60.A7D034A0" TargetMode="External"/><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27.png"/><Relationship Id="rId5" Type="http://schemas.microsoft.com/office/2007/relationships/hdphoto" Target="../media/hdphoto1.wdp"/><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1.png"/><Relationship Id="rId5" Type="http://schemas.openxmlformats.org/officeDocument/2006/relationships/image" Target="../media/image40.svg"/><Relationship Id="rId4" Type="http://schemas.openxmlformats.org/officeDocument/2006/relationships/image" Target="../media/image39.png"/></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0.sv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0.sv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3" name="Rectangle 122">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1358914-BB08-4901-A340-8AFEA5BBF66B}"/>
              </a:ext>
            </a:extLst>
          </p:cNvPr>
          <p:cNvSpPr>
            <a:spLocks noGrp="1"/>
          </p:cNvSpPr>
          <p:nvPr>
            <p:ph type="ctrTitle"/>
          </p:nvPr>
        </p:nvSpPr>
        <p:spPr>
          <a:xfrm>
            <a:off x="5571260" y="1387685"/>
            <a:ext cx="6878329" cy="3284538"/>
          </a:xfrm>
        </p:spPr>
        <p:txBody>
          <a:bodyPr anchor="b">
            <a:noAutofit/>
          </a:bodyPr>
          <a:lstStyle/>
          <a:p>
            <a:r>
              <a:rPr lang="en-US" sz="4400" i="1" dirty="0"/>
              <a:t>Twitter’s Role in an Increasingly Polarized Political Climate</a:t>
            </a:r>
            <a:endParaRPr lang="en-US" sz="4400" dirty="0"/>
          </a:p>
        </p:txBody>
      </p:sp>
      <p:sp>
        <p:nvSpPr>
          <p:cNvPr id="3" name="Subtitle 2">
            <a:extLst>
              <a:ext uri="{FF2B5EF4-FFF2-40B4-BE49-F238E27FC236}">
                <a16:creationId xmlns:a16="http://schemas.microsoft.com/office/drawing/2014/main" id="{0F83E0AB-BBF9-4CA4-9DCD-4303A5F20C47}"/>
              </a:ext>
            </a:extLst>
          </p:cNvPr>
          <p:cNvSpPr>
            <a:spLocks noGrp="1"/>
          </p:cNvSpPr>
          <p:nvPr>
            <p:ph type="subTitle" idx="1"/>
          </p:nvPr>
        </p:nvSpPr>
        <p:spPr>
          <a:xfrm>
            <a:off x="5497861" y="4672223"/>
            <a:ext cx="5617794" cy="1942590"/>
          </a:xfrm>
        </p:spPr>
        <p:txBody>
          <a:bodyPr anchor="t">
            <a:noAutofit/>
          </a:bodyPr>
          <a:lstStyle/>
          <a:p>
            <a:r>
              <a:rPr lang="en-US" dirty="0"/>
              <a:t>Leanne Kendall</a:t>
            </a:r>
          </a:p>
          <a:p>
            <a:r>
              <a:rPr lang="en-US" sz="1400" dirty="0"/>
              <a:t>Advisor: Dr. Suhong Li</a:t>
            </a:r>
          </a:p>
          <a:p>
            <a:r>
              <a:rPr lang="en-US" sz="1400" dirty="0"/>
              <a:t>Editorial Reviewer: Dr. Ramesh Mohan</a:t>
            </a:r>
          </a:p>
        </p:txBody>
      </p:sp>
      <p:sp>
        <p:nvSpPr>
          <p:cNvPr id="125" name="Freeform: Shape 124">
            <a:extLst>
              <a:ext uri="{FF2B5EF4-FFF2-40B4-BE49-F238E27FC236}">
                <a16:creationId xmlns:a16="http://schemas.microsoft.com/office/drawing/2014/main" id="{96CB0275-66F1-4491-93B8-121D0C7176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714"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7" name="Freeform: Shape 126">
            <a:extLst>
              <a:ext uri="{FF2B5EF4-FFF2-40B4-BE49-F238E27FC236}">
                <a16:creationId xmlns:a16="http://schemas.microsoft.com/office/drawing/2014/main" id="{18D32C3D-8F76-4E99-BE56-0836CC38CC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84938"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115" name="Picture 3">
            <a:extLst>
              <a:ext uri="{FF2B5EF4-FFF2-40B4-BE49-F238E27FC236}">
                <a16:creationId xmlns:a16="http://schemas.microsoft.com/office/drawing/2014/main" id="{D4D38C81-F839-0C6F-3DF4-F8E5D5EB9328}"/>
              </a:ext>
            </a:extLst>
          </p:cNvPr>
          <p:cNvPicPr>
            <a:picLocks noChangeAspect="1"/>
          </p:cNvPicPr>
          <p:nvPr/>
        </p:nvPicPr>
        <p:blipFill rotWithShape="1">
          <a:blip r:embed="rId2"/>
          <a:srcRect l="32177" r="15899" b="-1"/>
          <a:stretch/>
        </p:blipFill>
        <p:spPr>
          <a:xfrm>
            <a:off x="153" y="10"/>
            <a:ext cx="5033023" cy="6857990"/>
          </a:xfrm>
          <a:custGeom>
            <a:avLst/>
            <a:gdLst/>
            <a:ahLst/>
            <a:cxnLst/>
            <a:rect l="l" t="t" r="r" b="b"/>
            <a:pathLst>
              <a:path w="4710787" h="6858000">
                <a:moveTo>
                  <a:pt x="0" y="0"/>
                </a:moveTo>
                <a:lnTo>
                  <a:pt x="1214365" y="0"/>
                </a:lnTo>
                <a:lnTo>
                  <a:pt x="1994531" y="0"/>
                </a:lnTo>
                <a:lnTo>
                  <a:pt x="3087764" y="0"/>
                </a:lnTo>
                <a:lnTo>
                  <a:pt x="3109888" y="14997"/>
                </a:lnTo>
                <a:cubicBezTo>
                  <a:pt x="4137051" y="754641"/>
                  <a:pt x="4710787" y="2093192"/>
                  <a:pt x="4710787" y="3621656"/>
                </a:cubicBezTo>
                <a:cubicBezTo>
                  <a:pt x="4710787" y="4969131"/>
                  <a:pt x="3782062" y="5602839"/>
                  <a:pt x="2836437" y="6374814"/>
                </a:cubicBezTo>
                <a:cubicBezTo>
                  <a:pt x="2664234" y="6515397"/>
                  <a:pt x="2493607" y="6653108"/>
                  <a:pt x="2319789" y="6780599"/>
                </a:cubicBezTo>
                <a:lnTo>
                  <a:pt x="2208033" y="6858000"/>
                </a:lnTo>
                <a:lnTo>
                  <a:pt x="1994531" y="6858000"/>
                </a:lnTo>
                <a:lnTo>
                  <a:pt x="1214365" y="6858000"/>
                </a:lnTo>
                <a:lnTo>
                  <a:pt x="0" y="6858000"/>
                </a:lnTo>
                <a:close/>
              </a:path>
            </a:pathLst>
          </a:custGeom>
        </p:spPr>
      </p:pic>
      <p:sp>
        <p:nvSpPr>
          <p:cNvPr id="129" name="Freeform: Shape 128">
            <a:extLst>
              <a:ext uri="{FF2B5EF4-FFF2-40B4-BE49-F238E27FC236}">
                <a16:creationId xmlns:a16="http://schemas.microsoft.com/office/drawing/2014/main" id="{70766076-46F5-42D5-A773-2B3BEF2B8B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925575"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198544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5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1500"/>
                                  </p:stCondLst>
                                  <p:iterate>
                                    <p:tmPct val="10000"/>
                                  </p:iterate>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700"/>
                                        <p:tgtEl>
                                          <p:spTgt spid="3">
                                            <p:txEl>
                                              <p:pRg st="1" end="1"/>
                                            </p:txEl>
                                          </p:spTgt>
                                        </p:tgtEl>
                                      </p:cBhvr>
                                    </p:animEffect>
                                  </p:childTnLst>
                                </p:cTn>
                              </p:par>
                              <p:par>
                                <p:cTn id="11" presetID="10" presetClass="entr" presetSubtype="0" fill="hold" grpId="0" nodeType="withEffect">
                                  <p:stCondLst>
                                    <p:cond delay="1500"/>
                                  </p:stCondLst>
                                  <p:iterate>
                                    <p:tmPct val="10000"/>
                                  </p:iterate>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700"/>
                                        <p:tgtEl>
                                          <p:spTgt spid="3">
                                            <p:txEl>
                                              <p:pRg st="2" end="2"/>
                                            </p:txEl>
                                          </p:spTgt>
                                        </p:tgtEl>
                                      </p:cBhvr>
                                    </p:animEffect>
                                  </p:childTnLst>
                                </p:cTn>
                              </p:par>
                              <p:par>
                                <p:cTn id="14" presetID="10" presetClass="entr" presetSubtype="0" fill="hold" grpId="0" nodeType="withEffect">
                                  <p:stCondLst>
                                    <p:cond delay="1000"/>
                                  </p:stCondLst>
                                  <p:iterate>
                                    <p:tmPct val="10000"/>
                                  </p:iterate>
                                  <p:childTnLst>
                                    <p:set>
                                      <p:cBhvr>
                                        <p:cTn id="15" dur="1" fill="hold">
                                          <p:stCondLst>
                                            <p:cond delay="0"/>
                                          </p:stCondLst>
                                        </p:cTn>
                                        <p:tgtEl>
                                          <p:spTgt spid="2"/>
                                        </p:tgtEl>
                                        <p:attrNameLst>
                                          <p:attrName>style.visibility</p:attrName>
                                        </p:attrNameLst>
                                      </p:cBhvr>
                                      <p:to>
                                        <p:strVal val="visible"/>
                                      </p:to>
                                    </p:set>
                                    <p:animEffect transition="in" filter="fade">
                                      <p:cBhvr>
                                        <p:cTn id="16"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5F622-F197-4F3B-9F1C-C72A8927E0F7}"/>
              </a:ext>
            </a:extLst>
          </p:cNvPr>
          <p:cNvSpPr>
            <a:spLocks noGrp="1"/>
          </p:cNvSpPr>
          <p:nvPr>
            <p:ph type="title"/>
          </p:nvPr>
        </p:nvSpPr>
        <p:spPr/>
        <p:txBody>
          <a:bodyPr/>
          <a:lstStyle/>
          <a:p>
            <a:r>
              <a:rPr lang="en-US" dirty="0"/>
              <a:t>Project Scope</a:t>
            </a:r>
          </a:p>
        </p:txBody>
      </p:sp>
      <p:graphicFrame>
        <p:nvGraphicFramePr>
          <p:cNvPr id="4" name="Content Placeholder 3">
            <a:extLst>
              <a:ext uri="{FF2B5EF4-FFF2-40B4-BE49-F238E27FC236}">
                <a16:creationId xmlns:a16="http://schemas.microsoft.com/office/drawing/2014/main" id="{301969C1-5E5C-4C53-B5F2-C0AFEDAAF59A}"/>
              </a:ext>
            </a:extLst>
          </p:cNvPr>
          <p:cNvGraphicFramePr>
            <a:graphicFrameLocks noGrp="1"/>
          </p:cNvGraphicFramePr>
          <p:nvPr>
            <p:ph idx="1"/>
            <p:extLst>
              <p:ext uri="{D42A27DB-BD31-4B8C-83A1-F6EECF244321}">
                <p14:modId xmlns:p14="http://schemas.microsoft.com/office/powerpoint/2010/main" val="2426225271"/>
              </p:ext>
            </p:extLst>
          </p:nvPr>
        </p:nvGraphicFramePr>
        <p:xfrm>
          <a:off x="1920875" y="2312988"/>
          <a:ext cx="8769350" cy="365125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68366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DCA0-A721-4C34-A5D3-A1CDDAA48812}"/>
              </a:ext>
            </a:extLst>
          </p:cNvPr>
          <p:cNvSpPr>
            <a:spLocks noGrp="1"/>
          </p:cNvSpPr>
          <p:nvPr>
            <p:ph type="title"/>
          </p:nvPr>
        </p:nvSpPr>
        <p:spPr/>
        <p:txBody>
          <a:bodyPr/>
          <a:lstStyle/>
          <a:p>
            <a:r>
              <a:rPr lang="en-US" dirty="0"/>
              <a:t>Network Analysis</a:t>
            </a:r>
          </a:p>
        </p:txBody>
      </p:sp>
    </p:spTree>
    <p:extLst>
      <p:ext uri="{BB962C8B-B14F-4D97-AF65-F5344CB8AC3E}">
        <p14:creationId xmlns:p14="http://schemas.microsoft.com/office/powerpoint/2010/main" val="40388001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56803-04FB-4375-ADF9-10138B9CEB5A}"/>
              </a:ext>
            </a:extLst>
          </p:cNvPr>
          <p:cNvSpPr>
            <a:spLocks noGrp="1"/>
          </p:cNvSpPr>
          <p:nvPr>
            <p:ph type="title"/>
          </p:nvPr>
        </p:nvSpPr>
        <p:spPr/>
        <p:txBody>
          <a:bodyPr>
            <a:normAutofit fontScale="90000"/>
          </a:bodyPr>
          <a:lstStyle/>
          <a:p>
            <a:r>
              <a:rPr lang="en-US" dirty="0"/>
              <a:t>2020 Network Graph </a:t>
            </a:r>
            <a:r>
              <a:rPr lang="en-US" dirty="0">
                <a:sym typeface="Wingdings" panose="05000000000000000000" pitchFamily="2" charset="2"/>
              </a:rPr>
              <a:t> </a:t>
            </a:r>
            <a:r>
              <a:rPr lang="en-US" dirty="0"/>
              <a:t>Echo Chambers</a:t>
            </a:r>
          </a:p>
        </p:txBody>
      </p:sp>
      <p:pic>
        <p:nvPicPr>
          <p:cNvPr id="4" name="Content Placeholder 3" descr="A close up of a person's eye&#10;&#10;Description automatically generated with medium confidence">
            <a:extLst>
              <a:ext uri="{FF2B5EF4-FFF2-40B4-BE49-F238E27FC236}">
                <a16:creationId xmlns:a16="http://schemas.microsoft.com/office/drawing/2014/main" id="{D6161178-4324-4703-9124-A66A570B7C05}"/>
              </a:ext>
            </a:extLst>
          </p:cNvPr>
          <p:cNvPicPr>
            <a:picLocks noGrp="1"/>
          </p:cNvPicPr>
          <p:nvPr>
            <p:ph idx="1"/>
          </p:nvPr>
        </p:nvPicPr>
        <p:blipFill rotWithShape="1">
          <a:blip r:embed="rId2" r:link="rId3">
            <a:extLst>
              <a:ext uri="{28A0092B-C50C-407E-A947-70E740481C1C}">
                <a14:useLocalDpi xmlns:a14="http://schemas.microsoft.com/office/drawing/2010/main" val="0"/>
              </a:ext>
            </a:extLst>
          </a:blip>
          <a:srcRect l="9710" t="8178" r="5110" b="8784"/>
          <a:stretch>
            <a:fillRect/>
          </a:stretch>
        </p:blipFill>
        <p:spPr bwMode="auto">
          <a:xfrm>
            <a:off x="2579072" y="2456121"/>
            <a:ext cx="7033856" cy="3959659"/>
          </a:xfrm>
          <a:prstGeom prst="rect">
            <a:avLst/>
          </a:prstGeom>
          <a:noFill/>
          <a:ln>
            <a:noFill/>
          </a:ln>
        </p:spPr>
      </p:pic>
      <p:pic>
        <p:nvPicPr>
          <p:cNvPr id="1028" name="Picture 4" descr="United States Democratic Party Republican Party Political party Caucus,  donkey, horse, animals, dog Like Mammal png | PNGWing">
            <a:extLst>
              <a:ext uri="{FF2B5EF4-FFF2-40B4-BE49-F238E27FC236}">
                <a16:creationId xmlns:a16="http://schemas.microsoft.com/office/drawing/2014/main" id="{85E8EED5-7977-44E9-915C-BF83D9D49028}"/>
              </a:ext>
            </a:extLst>
          </p:cNvPr>
          <p:cNvPicPr>
            <a:picLocks noChangeAspect="1" noChangeArrowheads="1"/>
          </p:cNvPicPr>
          <p:nvPr/>
        </p:nvPicPr>
        <p:blipFill>
          <a:blip r:embed="rId4">
            <a:alphaModFix amt="70000"/>
            <a:extLst>
              <a:ext uri="{BEBA8EAE-BF5A-486C-A8C5-ECC9F3942E4B}">
                <a14:imgProps xmlns:a14="http://schemas.microsoft.com/office/drawing/2010/main">
                  <a14:imgLayer r:embed="rId5">
                    <a14:imgEffect>
                      <a14:backgroundRemoval t="3679" b="96767" l="3370" r="96957">
                        <a14:foregroundMark x1="8043" y1="28317" x2="8043" y2="28317"/>
                        <a14:foregroundMark x1="5000" y1="37347" x2="5000" y2="37347"/>
                        <a14:foregroundMark x1="6087" y1="8138" x2="6087" y2="8138"/>
                        <a14:foregroundMark x1="17174" y1="6466" x2="17174" y2="6466"/>
                        <a14:foregroundMark x1="5543" y1="6020" x2="5543" y2="6020"/>
                        <a14:foregroundMark x1="16957" y1="3790" x2="16957" y2="3790"/>
                        <a14:foregroundMark x1="4130" y1="10368" x2="4130" y2="10368"/>
                        <a14:foregroundMark x1="3478" y1="41472" x2="3478" y2="41472"/>
                        <a14:foregroundMark x1="39022" y1="56856" x2="39022" y2="56856"/>
                        <a14:foregroundMark x1="67065" y1="57302" x2="46196" y2="56968"/>
                        <a14:foregroundMark x1="76413" y1="59197" x2="40978" y2="57191"/>
                        <a14:foregroundMark x1="40978" y1="57191" x2="36522" y2="69454"/>
                        <a14:foregroundMark x1="68478" y1="76700" x2="64239" y2="82943"/>
                        <a14:foregroundMark x1="64239" y1="82943" x2="61522" y2="91081"/>
                        <a14:foregroundMark x1="61522" y1="91081" x2="65543" y2="86957"/>
                        <a14:foregroundMark x1="34891" y1="72018" x2="34348" y2="87848"/>
                        <a14:foregroundMark x1="34348" y1="87848" x2="36196" y2="81048"/>
                        <a14:foregroundMark x1="36196" y1="81048" x2="36196" y2="75697"/>
                        <a14:foregroundMark x1="30000" y1="93868" x2="30000" y2="93868"/>
                        <a14:foregroundMark x1="78370" y1="56633" x2="89565" y2="66778"/>
                        <a14:foregroundMark x1="89565" y1="66778" x2="89130" y2="80156"/>
                        <a14:foregroundMark x1="81957" y1="96878" x2="88478" y2="84838"/>
                        <a14:foregroundMark x1="88478" y1="84838" x2="86522" y2="81828"/>
                        <a14:foregroundMark x1="93043" y1="60981" x2="96957" y2="67113"/>
                        <a14:foregroundMark x1="96957" y1="67113" x2="96957" y2="67113"/>
                      </a14:backgroundRemoval>
                    </a14:imgEffect>
                  </a14:imgLayer>
                </a14:imgProps>
              </a:ext>
              <a:ext uri="{28A0092B-C50C-407E-A947-70E740481C1C}">
                <a14:useLocalDpi xmlns:a14="http://schemas.microsoft.com/office/drawing/2010/main" val="0"/>
              </a:ext>
            </a:extLst>
          </a:blip>
          <a:srcRect/>
          <a:stretch>
            <a:fillRect/>
          </a:stretch>
        </p:blipFill>
        <p:spPr bwMode="auto">
          <a:xfrm rot="19578259">
            <a:off x="1809529" y="2256797"/>
            <a:ext cx="1377925" cy="134340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0BFAEBA-A51D-4101-B850-13BEB62A38B3}"/>
              </a:ext>
            </a:extLst>
          </p:cNvPr>
          <p:cNvPicPr>
            <a:picLocks noChangeAspect="1"/>
          </p:cNvPicPr>
          <p:nvPr/>
        </p:nvPicPr>
        <p:blipFill>
          <a:blip r:embed="rId6">
            <a:alphaModFix amt="70000"/>
          </a:blip>
          <a:stretch>
            <a:fillRect/>
          </a:stretch>
        </p:blipFill>
        <p:spPr>
          <a:xfrm rot="1524673">
            <a:off x="9311747" y="5359885"/>
            <a:ext cx="1211859" cy="1052539"/>
          </a:xfrm>
          <a:prstGeom prst="rect">
            <a:avLst/>
          </a:prstGeom>
        </p:spPr>
      </p:pic>
    </p:spTree>
    <p:extLst>
      <p:ext uri="{BB962C8B-B14F-4D97-AF65-F5344CB8AC3E}">
        <p14:creationId xmlns:p14="http://schemas.microsoft.com/office/powerpoint/2010/main" val="41866818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DCA0-A721-4C34-A5D3-A1CDDAA48812}"/>
              </a:ext>
            </a:extLst>
          </p:cNvPr>
          <p:cNvSpPr>
            <a:spLocks noGrp="1"/>
          </p:cNvSpPr>
          <p:nvPr>
            <p:ph type="title"/>
          </p:nvPr>
        </p:nvSpPr>
        <p:spPr/>
        <p:txBody>
          <a:bodyPr/>
          <a:lstStyle/>
          <a:p>
            <a:r>
              <a:rPr lang="en-US" dirty="0"/>
              <a:t>Sentiment Analysis</a:t>
            </a:r>
          </a:p>
        </p:txBody>
      </p:sp>
    </p:spTree>
    <p:extLst>
      <p:ext uri="{BB962C8B-B14F-4D97-AF65-F5344CB8AC3E}">
        <p14:creationId xmlns:p14="http://schemas.microsoft.com/office/powerpoint/2010/main" val="335571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C49A2-DFC3-4254-9584-758B454D2F90}"/>
              </a:ext>
            </a:extLst>
          </p:cNvPr>
          <p:cNvSpPr>
            <a:spLocks noGrp="1"/>
          </p:cNvSpPr>
          <p:nvPr>
            <p:ph type="title"/>
          </p:nvPr>
        </p:nvSpPr>
        <p:spPr/>
        <p:txBody>
          <a:bodyPr>
            <a:normAutofit/>
          </a:bodyPr>
          <a:lstStyle/>
          <a:p>
            <a:r>
              <a:rPr lang="en-US" dirty="0"/>
              <a:t>Sentiment Scoring</a:t>
            </a:r>
          </a:p>
        </p:txBody>
      </p:sp>
      <p:pic>
        <p:nvPicPr>
          <p:cNvPr id="5" name="Picture 4">
            <a:extLst>
              <a:ext uri="{FF2B5EF4-FFF2-40B4-BE49-F238E27FC236}">
                <a16:creationId xmlns:a16="http://schemas.microsoft.com/office/drawing/2014/main" id="{6A752182-8F50-478E-A105-1BE50D2956D2}"/>
              </a:ext>
            </a:extLst>
          </p:cNvPr>
          <p:cNvPicPr>
            <a:picLocks noChangeAspect="1"/>
          </p:cNvPicPr>
          <p:nvPr/>
        </p:nvPicPr>
        <p:blipFill>
          <a:blip r:embed="rId2"/>
          <a:stretch>
            <a:fillRect/>
          </a:stretch>
        </p:blipFill>
        <p:spPr>
          <a:xfrm>
            <a:off x="1351085" y="2338738"/>
            <a:ext cx="5539231" cy="2654085"/>
          </a:xfrm>
          <a:prstGeom prst="rect">
            <a:avLst/>
          </a:prstGeom>
        </p:spPr>
      </p:pic>
      <p:pic>
        <p:nvPicPr>
          <p:cNvPr id="7" name="Picture 6">
            <a:extLst>
              <a:ext uri="{FF2B5EF4-FFF2-40B4-BE49-F238E27FC236}">
                <a16:creationId xmlns:a16="http://schemas.microsoft.com/office/drawing/2014/main" id="{80E1A9AC-E120-4D54-87AA-4D4815917C95}"/>
              </a:ext>
            </a:extLst>
          </p:cNvPr>
          <p:cNvPicPr>
            <a:picLocks noChangeAspect="1"/>
          </p:cNvPicPr>
          <p:nvPr/>
        </p:nvPicPr>
        <p:blipFill>
          <a:blip r:embed="rId3"/>
          <a:stretch>
            <a:fillRect/>
          </a:stretch>
        </p:blipFill>
        <p:spPr>
          <a:xfrm>
            <a:off x="5626396" y="4315783"/>
            <a:ext cx="5799310" cy="2070707"/>
          </a:xfrm>
          <a:prstGeom prst="rect">
            <a:avLst/>
          </a:prstGeom>
        </p:spPr>
      </p:pic>
      <p:sp>
        <p:nvSpPr>
          <p:cNvPr id="8" name="TextBox 7">
            <a:extLst>
              <a:ext uri="{FF2B5EF4-FFF2-40B4-BE49-F238E27FC236}">
                <a16:creationId xmlns:a16="http://schemas.microsoft.com/office/drawing/2014/main" id="{8CDB8A22-7A71-4668-A988-5B6C73D1262E}"/>
              </a:ext>
            </a:extLst>
          </p:cNvPr>
          <p:cNvSpPr txBox="1"/>
          <p:nvPr/>
        </p:nvSpPr>
        <p:spPr>
          <a:xfrm>
            <a:off x="1351085" y="4992823"/>
            <a:ext cx="2906942" cy="369332"/>
          </a:xfrm>
          <a:prstGeom prst="rect">
            <a:avLst/>
          </a:prstGeom>
          <a:noFill/>
        </p:spPr>
        <p:txBody>
          <a:bodyPr wrap="square" rtlCol="0">
            <a:spAutoFit/>
          </a:bodyPr>
          <a:lstStyle/>
          <a:p>
            <a:r>
              <a:rPr lang="en-US" dirty="0"/>
              <a:t>Sentiment Score: -0.95</a:t>
            </a:r>
          </a:p>
        </p:txBody>
      </p:sp>
      <p:sp>
        <p:nvSpPr>
          <p:cNvPr id="9" name="TextBox 8">
            <a:extLst>
              <a:ext uri="{FF2B5EF4-FFF2-40B4-BE49-F238E27FC236}">
                <a16:creationId xmlns:a16="http://schemas.microsoft.com/office/drawing/2014/main" id="{EE0672E3-4025-4FD4-8B56-BFD577BCAB07}"/>
              </a:ext>
            </a:extLst>
          </p:cNvPr>
          <p:cNvSpPr txBox="1"/>
          <p:nvPr/>
        </p:nvSpPr>
        <p:spPr>
          <a:xfrm>
            <a:off x="8803432" y="6231114"/>
            <a:ext cx="2747453" cy="369332"/>
          </a:xfrm>
          <a:prstGeom prst="rect">
            <a:avLst/>
          </a:prstGeom>
          <a:noFill/>
        </p:spPr>
        <p:txBody>
          <a:bodyPr wrap="square" rtlCol="0">
            <a:spAutoFit/>
          </a:bodyPr>
          <a:lstStyle/>
          <a:p>
            <a:r>
              <a:rPr lang="en-US" dirty="0"/>
              <a:t>Sentiment Score: 0.97</a:t>
            </a:r>
          </a:p>
        </p:txBody>
      </p:sp>
      <p:pic>
        <p:nvPicPr>
          <p:cNvPr id="4" name="Picture 3">
            <a:extLst>
              <a:ext uri="{FF2B5EF4-FFF2-40B4-BE49-F238E27FC236}">
                <a16:creationId xmlns:a16="http://schemas.microsoft.com/office/drawing/2014/main" id="{645B172D-A42F-45F2-A9EE-8AA1A8219DFB}"/>
              </a:ext>
            </a:extLst>
          </p:cNvPr>
          <p:cNvPicPr>
            <a:picLocks noChangeAspect="1"/>
          </p:cNvPicPr>
          <p:nvPr/>
        </p:nvPicPr>
        <p:blipFill>
          <a:blip r:embed="rId4"/>
          <a:stretch>
            <a:fillRect/>
          </a:stretch>
        </p:blipFill>
        <p:spPr>
          <a:xfrm>
            <a:off x="6096000" y="2338738"/>
            <a:ext cx="5961264" cy="834030"/>
          </a:xfrm>
          <a:prstGeom prst="rect">
            <a:avLst/>
          </a:prstGeom>
        </p:spPr>
      </p:pic>
      <p:sp>
        <p:nvSpPr>
          <p:cNvPr id="10" name="TextBox 9">
            <a:extLst>
              <a:ext uri="{FF2B5EF4-FFF2-40B4-BE49-F238E27FC236}">
                <a16:creationId xmlns:a16="http://schemas.microsoft.com/office/drawing/2014/main" id="{9EFFFAA5-7492-4592-BBE7-FE2EF424D556}"/>
              </a:ext>
            </a:extLst>
          </p:cNvPr>
          <p:cNvSpPr txBox="1"/>
          <p:nvPr/>
        </p:nvSpPr>
        <p:spPr>
          <a:xfrm>
            <a:off x="9076632" y="3197850"/>
            <a:ext cx="2906942" cy="369332"/>
          </a:xfrm>
          <a:prstGeom prst="rect">
            <a:avLst/>
          </a:prstGeom>
          <a:noFill/>
        </p:spPr>
        <p:txBody>
          <a:bodyPr wrap="square" rtlCol="0">
            <a:spAutoFit/>
          </a:bodyPr>
          <a:lstStyle/>
          <a:p>
            <a:r>
              <a:rPr lang="en-US" dirty="0"/>
              <a:t>Sentiment Score: -0.88</a:t>
            </a:r>
          </a:p>
        </p:txBody>
      </p:sp>
      <p:sp>
        <p:nvSpPr>
          <p:cNvPr id="6" name="TextBox 5">
            <a:extLst>
              <a:ext uri="{FF2B5EF4-FFF2-40B4-BE49-F238E27FC236}">
                <a16:creationId xmlns:a16="http://schemas.microsoft.com/office/drawing/2014/main" id="{877238E2-994C-415B-91C6-F0CE058EA543}"/>
              </a:ext>
            </a:extLst>
          </p:cNvPr>
          <p:cNvSpPr txBox="1"/>
          <p:nvPr/>
        </p:nvSpPr>
        <p:spPr>
          <a:xfrm>
            <a:off x="1920240" y="1741504"/>
            <a:ext cx="8356455" cy="307777"/>
          </a:xfrm>
          <a:prstGeom prst="rect">
            <a:avLst/>
          </a:prstGeom>
          <a:noFill/>
        </p:spPr>
        <p:txBody>
          <a:bodyPr wrap="none" rtlCol="0">
            <a:spAutoFit/>
          </a:bodyPr>
          <a:lstStyle/>
          <a:p>
            <a:r>
              <a:rPr lang="en-US" sz="1400" dirty="0"/>
              <a:t>Each tweet receives a sentiment score on a scale from -1 (very negative) to 1 (very positive)</a:t>
            </a:r>
          </a:p>
        </p:txBody>
      </p:sp>
    </p:spTree>
    <p:extLst>
      <p:ext uri="{BB962C8B-B14F-4D97-AF65-F5344CB8AC3E}">
        <p14:creationId xmlns:p14="http://schemas.microsoft.com/office/powerpoint/2010/main" val="3037233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8DCFE-E4E6-4931-B91A-23774C9ACA5D}"/>
              </a:ext>
            </a:extLst>
          </p:cNvPr>
          <p:cNvSpPr>
            <a:spLocks noGrp="1"/>
          </p:cNvSpPr>
          <p:nvPr>
            <p:ph type="title"/>
          </p:nvPr>
        </p:nvSpPr>
        <p:spPr/>
        <p:txBody>
          <a:bodyPr>
            <a:normAutofit fontScale="90000"/>
          </a:bodyPr>
          <a:lstStyle/>
          <a:p>
            <a:r>
              <a:rPr lang="en-US" dirty="0"/>
              <a:t>Average Sentiment Leading up to Elections</a:t>
            </a:r>
          </a:p>
        </p:txBody>
      </p:sp>
      <p:pic>
        <p:nvPicPr>
          <p:cNvPr id="4" name="Picture 3">
            <a:extLst>
              <a:ext uri="{FF2B5EF4-FFF2-40B4-BE49-F238E27FC236}">
                <a16:creationId xmlns:a16="http://schemas.microsoft.com/office/drawing/2014/main" id="{9778E692-D059-4E34-8521-945342CE0398}"/>
              </a:ext>
            </a:extLst>
          </p:cNvPr>
          <p:cNvPicPr>
            <a:picLocks noChangeAspect="1"/>
          </p:cNvPicPr>
          <p:nvPr/>
        </p:nvPicPr>
        <p:blipFill>
          <a:blip r:embed="rId2"/>
          <a:stretch>
            <a:fillRect/>
          </a:stretch>
        </p:blipFill>
        <p:spPr>
          <a:xfrm>
            <a:off x="2919059" y="2353266"/>
            <a:ext cx="6353882" cy="4249995"/>
          </a:xfrm>
          <a:prstGeom prst="rect">
            <a:avLst/>
          </a:prstGeom>
        </p:spPr>
      </p:pic>
    </p:spTree>
    <p:extLst>
      <p:ext uri="{BB962C8B-B14F-4D97-AF65-F5344CB8AC3E}">
        <p14:creationId xmlns:p14="http://schemas.microsoft.com/office/powerpoint/2010/main" val="3826451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F4C7F-9546-4C0B-BEB7-7F4A5EEAA545}"/>
              </a:ext>
            </a:extLst>
          </p:cNvPr>
          <p:cNvSpPr>
            <a:spLocks noGrp="1"/>
          </p:cNvSpPr>
          <p:nvPr>
            <p:ph type="title"/>
          </p:nvPr>
        </p:nvSpPr>
        <p:spPr/>
        <p:txBody>
          <a:bodyPr>
            <a:normAutofit fontScale="90000"/>
          </a:bodyPr>
          <a:lstStyle/>
          <a:p>
            <a:r>
              <a:rPr lang="en-US" dirty="0"/>
              <a:t>Average Sentiment by Candidate Gender</a:t>
            </a:r>
          </a:p>
        </p:txBody>
      </p:sp>
      <p:pic>
        <p:nvPicPr>
          <p:cNvPr id="4098" name="Picture 2">
            <a:extLst>
              <a:ext uri="{FF2B5EF4-FFF2-40B4-BE49-F238E27FC236}">
                <a16:creationId xmlns:a16="http://schemas.microsoft.com/office/drawing/2014/main" id="{E3086CF1-9097-4F76-BED7-7BBD3FBD7B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110" y="2218437"/>
            <a:ext cx="6649779" cy="4523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384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1C7F8C-0054-4148-933A-E4837D992B13}"/>
              </a:ext>
            </a:extLst>
          </p:cNvPr>
          <p:cNvSpPr>
            <a:spLocks noGrp="1"/>
          </p:cNvSpPr>
          <p:nvPr>
            <p:ph type="title"/>
          </p:nvPr>
        </p:nvSpPr>
        <p:spPr/>
        <p:txBody>
          <a:bodyPr>
            <a:normAutofit fontScale="90000"/>
          </a:bodyPr>
          <a:lstStyle/>
          <a:p>
            <a:r>
              <a:rPr lang="en-US" dirty="0"/>
              <a:t>Average Sentiment by Candidate Party</a:t>
            </a:r>
          </a:p>
        </p:txBody>
      </p:sp>
      <p:pic>
        <p:nvPicPr>
          <p:cNvPr id="5122" name="Picture 2">
            <a:extLst>
              <a:ext uri="{FF2B5EF4-FFF2-40B4-BE49-F238E27FC236}">
                <a16:creationId xmlns:a16="http://schemas.microsoft.com/office/drawing/2014/main" id="{DDE38D26-FD5C-4C38-85A3-721D993579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1815" y="2206303"/>
            <a:ext cx="6900530" cy="465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00498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A32166-75C6-467F-B234-7CAC1E7DACC6}"/>
              </a:ext>
            </a:extLst>
          </p:cNvPr>
          <p:cNvSpPr>
            <a:spLocks noGrp="1"/>
          </p:cNvSpPr>
          <p:nvPr>
            <p:ph type="title"/>
          </p:nvPr>
        </p:nvSpPr>
        <p:spPr/>
        <p:txBody>
          <a:bodyPr/>
          <a:lstStyle/>
          <a:p>
            <a:r>
              <a:rPr lang="en-US" dirty="0"/>
              <a:t>Distribution of Sentiment by Party</a:t>
            </a:r>
          </a:p>
        </p:txBody>
      </p:sp>
      <p:pic>
        <p:nvPicPr>
          <p:cNvPr id="7" name="Picture 6" descr="Chart, box and whisker chart&#10;&#10;Description automatically generated">
            <a:extLst>
              <a:ext uri="{FF2B5EF4-FFF2-40B4-BE49-F238E27FC236}">
                <a16:creationId xmlns:a16="http://schemas.microsoft.com/office/drawing/2014/main" id="{E5756950-0456-4FD0-BED2-7EA5E87B9A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1092" y="2279671"/>
            <a:ext cx="7829816" cy="4308861"/>
          </a:xfrm>
          <a:prstGeom prst="rect">
            <a:avLst/>
          </a:prstGeom>
        </p:spPr>
      </p:pic>
    </p:spTree>
    <p:extLst>
      <p:ext uri="{BB962C8B-B14F-4D97-AF65-F5344CB8AC3E}">
        <p14:creationId xmlns:p14="http://schemas.microsoft.com/office/powerpoint/2010/main" val="6644235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604904-02B5-47BD-B41B-159790643AD8}"/>
              </a:ext>
            </a:extLst>
          </p:cNvPr>
          <p:cNvSpPr>
            <a:spLocks noGrp="1"/>
          </p:cNvSpPr>
          <p:nvPr>
            <p:ph type="title"/>
          </p:nvPr>
        </p:nvSpPr>
        <p:spPr/>
        <p:txBody>
          <a:bodyPr>
            <a:normAutofit fontScale="90000"/>
          </a:bodyPr>
          <a:lstStyle/>
          <a:p>
            <a:r>
              <a:rPr lang="en-US" dirty="0"/>
              <a:t>Distribution of Sentiment by Date and Party</a:t>
            </a:r>
          </a:p>
        </p:txBody>
      </p:sp>
      <p:pic>
        <p:nvPicPr>
          <p:cNvPr id="5" name="Picture 4" descr="Chart, bar chart&#10;&#10;Description automatically generated">
            <a:extLst>
              <a:ext uri="{FF2B5EF4-FFF2-40B4-BE49-F238E27FC236}">
                <a16:creationId xmlns:a16="http://schemas.microsoft.com/office/drawing/2014/main" id="{EB8F04B7-7DAD-478A-86BB-37F1706A76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9654" y="1857375"/>
            <a:ext cx="9086850" cy="5000625"/>
          </a:xfrm>
          <a:prstGeom prst="rect">
            <a:avLst/>
          </a:prstGeom>
        </p:spPr>
      </p:pic>
    </p:spTree>
    <p:extLst>
      <p:ext uri="{BB962C8B-B14F-4D97-AF65-F5344CB8AC3E}">
        <p14:creationId xmlns:p14="http://schemas.microsoft.com/office/powerpoint/2010/main" val="2688371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CA799-31D9-4785-A79F-90F6EFB6A6B1}"/>
              </a:ext>
            </a:extLst>
          </p:cNvPr>
          <p:cNvSpPr>
            <a:spLocks noGrp="1"/>
          </p:cNvSpPr>
          <p:nvPr>
            <p:ph type="title"/>
          </p:nvPr>
        </p:nvSpPr>
        <p:spPr/>
        <p:txBody>
          <a:bodyPr/>
          <a:lstStyle/>
          <a:p>
            <a:r>
              <a:rPr lang="en-US" dirty="0"/>
              <a:t>Agenda</a:t>
            </a:r>
          </a:p>
        </p:txBody>
      </p:sp>
      <p:graphicFrame>
        <p:nvGraphicFramePr>
          <p:cNvPr id="4" name="Content Placeholder 3">
            <a:extLst>
              <a:ext uri="{FF2B5EF4-FFF2-40B4-BE49-F238E27FC236}">
                <a16:creationId xmlns:a16="http://schemas.microsoft.com/office/drawing/2014/main" id="{66E29AD7-15D2-472E-8E33-0EED090821FD}"/>
              </a:ext>
            </a:extLst>
          </p:cNvPr>
          <p:cNvGraphicFramePr>
            <a:graphicFrameLocks noGrp="1"/>
          </p:cNvGraphicFramePr>
          <p:nvPr>
            <p:ph idx="1"/>
            <p:extLst>
              <p:ext uri="{D42A27DB-BD31-4B8C-83A1-F6EECF244321}">
                <p14:modId xmlns:p14="http://schemas.microsoft.com/office/powerpoint/2010/main" val="1505353612"/>
              </p:ext>
            </p:extLst>
          </p:nvPr>
        </p:nvGraphicFramePr>
        <p:xfrm>
          <a:off x="1920875" y="2312988"/>
          <a:ext cx="8769350" cy="36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312179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DCA0-A721-4C34-A5D3-A1CDDAA48812}"/>
              </a:ext>
            </a:extLst>
          </p:cNvPr>
          <p:cNvSpPr>
            <a:spLocks noGrp="1"/>
          </p:cNvSpPr>
          <p:nvPr>
            <p:ph type="title"/>
          </p:nvPr>
        </p:nvSpPr>
        <p:spPr/>
        <p:txBody>
          <a:bodyPr/>
          <a:lstStyle/>
          <a:p>
            <a:r>
              <a:rPr lang="en-US" dirty="0"/>
              <a:t>Topics Spreading on Twitter</a:t>
            </a:r>
          </a:p>
        </p:txBody>
      </p:sp>
    </p:spTree>
    <p:extLst>
      <p:ext uri="{BB962C8B-B14F-4D97-AF65-F5344CB8AC3E}">
        <p14:creationId xmlns:p14="http://schemas.microsoft.com/office/powerpoint/2010/main" val="36876109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B808D-A0F2-4993-80CE-F6A10F5023BD}"/>
              </a:ext>
            </a:extLst>
          </p:cNvPr>
          <p:cNvSpPr>
            <a:spLocks noGrp="1"/>
          </p:cNvSpPr>
          <p:nvPr>
            <p:ph type="title"/>
          </p:nvPr>
        </p:nvSpPr>
        <p:spPr/>
        <p:txBody>
          <a:bodyPr/>
          <a:lstStyle/>
          <a:p>
            <a:r>
              <a:rPr lang="en-US" dirty="0"/>
              <a:t>Top 10 Hashtags</a:t>
            </a:r>
          </a:p>
        </p:txBody>
      </p:sp>
      <p:pic>
        <p:nvPicPr>
          <p:cNvPr id="4" name="Picture 3">
            <a:extLst>
              <a:ext uri="{FF2B5EF4-FFF2-40B4-BE49-F238E27FC236}">
                <a16:creationId xmlns:a16="http://schemas.microsoft.com/office/drawing/2014/main" id="{B3361ED0-EF2A-4403-8E2D-8CBAF6854112}"/>
              </a:ext>
            </a:extLst>
          </p:cNvPr>
          <p:cNvPicPr>
            <a:picLocks noChangeAspect="1"/>
          </p:cNvPicPr>
          <p:nvPr/>
        </p:nvPicPr>
        <p:blipFill>
          <a:blip r:embed="rId2"/>
          <a:stretch>
            <a:fillRect/>
          </a:stretch>
        </p:blipFill>
        <p:spPr>
          <a:xfrm>
            <a:off x="2917119" y="2206199"/>
            <a:ext cx="5932458" cy="4651801"/>
          </a:xfrm>
          <a:prstGeom prst="rect">
            <a:avLst/>
          </a:prstGeom>
        </p:spPr>
      </p:pic>
      <p:sp>
        <p:nvSpPr>
          <p:cNvPr id="5" name="Oval 4">
            <a:extLst>
              <a:ext uri="{FF2B5EF4-FFF2-40B4-BE49-F238E27FC236}">
                <a16:creationId xmlns:a16="http://schemas.microsoft.com/office/drawing/2014/main" id="{E1B54E7D-2B0F-4CF7-8285-D3B6F8419738}"/>
              </a:ext>
            </a:extLst>
          </p:cNvPr>
          <p:cNvSpPr/>
          <p:nvPr/>
        </p:nvSpPr>
        <p:spPr>
          <a:xfrm rot="18674952">
            <a:off x="3963447" y="6035033"/>
            <a:ext cx="1270266" cy="342649"/>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7B572543-6175-41B3-A4FF-13F824F9467B}"/>
              </a:ext>
            </a:extLst>
          </p:cNvPr>
          <p:cNvSpPr/>
          <p:nvPr/>
        </p:nvSpPr>
        <p:spPr>
          <a:xfrm rot="18674952">
            <a:off x="4550630" y="5992098"/>
            <a:ext cx="1132145" cy="364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BB219C05-FAC6-415A-B0AD-9D480E988C3E}"/>
              </a:ext>
            </a:extLst>
          </p:cNvPr>
          <p:cNvSpPr/>
          <p:nvPr/>
        </p:nvSpPr>
        <p:spPr>
          <a:xfrm rot="18674952">
            <a:off x="5529928" y="5992099"/>
            <a:ext cx="1132145" cy="364095"/>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2055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202E-C049-43FC-A5C2-6B20836CE922}"/>
              </a:ext>
            </a:extLst>
          </p:cNvPr>
          <p:cNvSpPr>
            <a:spLocks noGrp="1"/>
          </p:cNvSpPr>
          <p:nvPr>
            <p:ph type="title"/>
          </p:nvPr>
        </p:nvSpPr>
        <p:spPr/>
        <p:txBody>
          <a:bodyPr/>
          <a:lstStyle/>
          <a:p>
            <a:r>
              <a:rPr lang="en-US" dirty="0"/>
              <a:t>#Vote - Baseline</a:t>
            </a:r>
          </a:p>
        </p:txBody>
      </p:sp>
      <p:sp>
        <p:nvSpPr>
          <p:cNvPr id="6" name="TextBox 5">
            <a:extLst>
              <a:ext uri="{FF2B5EF4-FFF2-40B4-BE49-F238E27FC236}">
                <a16:creationId xmlns:a16="http://schemas.microsoft.com/office/drawing/2014/main" id="{44D529EC-E907-4A3B-855F-4AAB5C45663B}"/>
              </a:ext>
            </a:extLst>
          </p:cNvPr>
          <p:cNvSpPr txBox="1"/>
          <p:nvPr/>
        </p:nvSpPr>
        <p:spPr>
          <a:xfrm>
            <a:off x="9670439" y="3881620"/>
            <a:ext cx="2481943" cy="923330"/>
          </a:xfrm>
          <a:prstGeom prst="rect">
            <a:avLst/>
          </a:prstGeom>
          <a:noFill/>
        </p:spPr>
        <p:txBody>
          <a:bodyPr wrap="square" rtlCol="0">
            <a:spAutoFit/>
          </a:bodyPr>
          <a:lstStyle/>
          <a:p>
            <a:r>
              <a:rPr lang="en-US" dirty="0"/>
              <a:t>We see linear growth in the count of this hashtag.</a:t>
            </a:r>
          </a:p>
        </p:txBody>
      </p:sp>
      <p:pic>
        <p:nvPicPr>
          <p:cNvPr id="7170" name="Picture 2">
            <a:extLst>
              <a:ext uri="{FF2B5EF4-FFF2-40B4-BE49-F238E27FC236}">
                <a16:creationId xmlns:a16="http://schemas.microsoft.com/office/drawing/2014/main" id="{3D7D82A9-15BC-4AD7-9B8F-76CFCC4E94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5095" y="2297078"/>
            <a:ext cx="6943061" cy="45609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4C8AA92-421D-4954-9BA1-940C67D465DA}"/>
              </a:ext>
            </a:extLst>
          </p:cNvPr>
          <p:cNvSpPr txBox="1"/>
          <p:nvPr/>
        </p:nvSpPr>
        <p:spPr>
          <a:xfrm>
            <a:off x="255355" y="3327622"/>
            <a:ext cx="2481943" cy="1477328"/>
          </a:xfrm>
          <a:prstGeom prst="rect">
            <a:avLst/>
          </a:prstGeom>
          <a:noFill/>
        </p:spPr>
        <p:txBody>
          <a:bodyPr wrap="square" rtlCol="0">
            <a:spAutoFit/>
          </a:bodyPr>
          <a:lstStyle/>
          <a:p>
            <a:r>
              <a:rPr lang="en-US" dirty="0"/>
              <a:t>Here we observe a neutral hashtag, #vote, to see how more polarized topics compare.</a:t>
            </a:r>
          </a:p>
        </p:txBody>
      </p:sp>
    </p:spTree>
    <p:extLst>
      <p:ext uri="{BB962C8B-B14F-4D97-AF65-F5344CB8AC3E}">
        <p14:creationId xmlns:p14="http://schemas.microsoft.com/office/powerpoint/2010/main" val="13621161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E202E-C049-43FC-A5C2-6B20836CE922}"/>
              </a:ext>
            </a:extLst>
          </p:cNvPr>
          <p:cNvSpPr>
            <a:spLocks noGrp="1"/>
          </p:cNvSpPr>
          <p:nvPr>
            <p:ph type="title"/>
          </p:nvPr>
        </p:nvSpPr>
        <p:spPr/>
        <p:txBody>
          <a:bodyPr/>
          <a:lstStyle/>
          <a:p>
            <a:r>
              <a:rPr lang="en-US" dirty="0"/>
              <a:t>#Election2020 - Baseline</a:t>
            </a:r>
          </a:p>
        </p:txBody>
      </p:sp>
      <p:pic>
        <p:nvPicPr>
          <p:cNvPr id="6148" name="Picture 4">
            <a:extLst>
              <a:ext uri="{FF2B5EF4-FFF2-40B4-BE49-F238E27FC236}">
                <a16:creationId xmlns:a16="http://schemas.microsoft.com/office/drawing/2014/main" id="{0C4AA1AB-ACE5-43FC-99A6-BC9E8E741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4891" y="2446885"/>
            <a:ext cx="6044054" cy="406979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683B52B-033F-4DF6-A6EB-903A19EE6886}"/>
              </a:ext>
            </a:extLst>
          </p:cNvPr>
          <p:cNvSpPr txBox="1"/>
          <p:nvPr/>
        </p:nvSpPr>
        <p:spPr>
          <a:xfrm>
            <a:off x="9277109" y="4020119"/>
            <a:ext cx="2347916" cy="923330"/>
          </a:xfrm>
          <a:prstGeom prst="rect">
            <a:avLst/>
          </a:prstGeom>
          <a:noFill/>
        </p:spPr>
        <p:txBody>
          <a:bodyPr wrap="square">
            <a:spAutoFit/>
          </a:bodyPr>
          <a:lstStyle/>
          <a:p>
            <a:r>
              <a:rPr lang="en-US" dirty="0"/>
              <a:t>We see the same linear trend for this neutral topic.</a:t>
            </a:r>
          </a:p>
        </p:txBody>
      </p:sp>
    </p:spTree>
    <p:extLst>
      <p:ext uri="{BB962C8B-B14F-4D97-AF65-F5344CB8AC3E}">
        <p14:creationId xmlns:p14="http://schemas.microsoft.com/office/powerpoint/2010/main" val="39180545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CD14F3-89F7-4AF4-A8B1-45EB1CAF1565}"/>
              </a:ext>
            </a:extLst>
          </p:cNvPr>
          <p:cNvSpPr>
            <a:spLocks noGrp="1"/>
          </p:cNvSpPr>
          <p:nvPr>
            <p:ph type="title"/>
          </p:nvPr>
        </p:nvSpPr>
        <p:spPr/>
        <p:txBody>
          <a:bodyPr/>
          <a:lstStyle/>
          <a:p>
            <a:r>
              <a:rPr lang="en-US" dirty="0"/>
              <a:t>Lying Lindsey</a:t>
            </a:r>
          </a:p>
        </p:txBody>
      </p:sp>
      <p:pic>
        <p:nvPicPr>
          <p:cNvPr id="5" name="Picture 4" descr="United States Democratic Party Republican Party Political party Caucus,  donkey, horse, animals, dog Like Mammal png | PNGWing">
            <a:extLst>
              <a:ext uri="{FF2B5EF4-FFF2-40B4-BE49-F238E27FC236}">
                <a16:creationId xmlns:a16="http://schemas.microsoft.com/office/drawing/2014/main" id="{71DE35FE-08BA-450C-9F4D-DCB9C122D984}"/>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ackgroundRemoval t="3679" b="96767" l="3370" r="96957">
                        <a14:foregroundMark x1="8043" y1="28317" x2="8043" y2="28317"/>
                        <a14:foregroundMark x1="5000" y1="37347" x2="5000" y2="37347"/>
                        <a14:foregroundMark x1="6087" y1="8138" x2="6087" y2="8138"/>
                        <a14:foregroundMark x1="17174" y1="6466" x2="17174" y2="6466"/>
                        <a14:foregroundMark x1="5543" y1="6020" x2="5543" y2="6020"/>
                        <a14:foregroundMark x1="16957" y1="3790" x2="16957" y2="3790"/>
                        <a14:foregroundMark x1="4130" y1="10368" x2="4130" y2="10368"/>
                        <a14:foregroundMark x1="3478" y1="41472" x2="3478" y2="41472"/>
                        <a14:foregroundMark x1="39022" y1="56856" x2="39022" y2="56856"/>
                        <a14:foregroundMark x1="67065" y1="57302" x2="46196" y2="56968"/>
                        <a14:foregroundMark x1="76413" y1="59197" x2="40978" y2="57191"/>
                        <a14:foregroundMark x1="40978" y1="57191" x2="36522" y2="69454"/>
                        <a14:foregroundMark x1="68478" y1="76700" x2="64239" y2="82943"/>
                        <a14:foregroundMark x1="64239" y1="82943" x2="61522" y2="91081"/>
                        <a14:foregroundMark x1="61522" y1="91081" x2="65543" y2="86957"/>
                        <a14:foregroundMark x1="34891" y1="72018" x2="34348" y2="87848"/>
                        <a14:foregroundMark x1="34348" y1="87848" x2="36196" y2="81048"/>
                        <a14:foregroundMark x1="36196" y1="81048" x2="36196" y2="75697"/>
                        <a14:foregroundMark x1="30000" y1="93868" x2="30000" y2="93868"/>
                        <a14:foregroundMark x1="78370" y1="56633" x2="89565" y2="66778"/>
                        <a14:foregroundMark x1="89565" y1="66778" x2="89130" y2="80156"/>
                        <a14:foregroundMark x1="81957" y1="96878" x2="88478" y2="84838"/>
                        <a14:foregroundMark x1="88478" y1="84838" x2="86522" y2="81828"/>
                        <a14:foregroundMark x1="93043" y1="60981" x2="96957" y2="67113"/>
                        <a14:foregroundMark x1="96957" y1="67113" x2="96957" y2="67113"/>
                      </a14:backgroundRemoval>
                    </a14:imgEffect>
                  </a14:imgLayer>
                </a14:imgProps>
              </a:ext>
              <a:ext uri="{28A0092B-C50C-407E-A947-70E740481C1C}">
                <a14:useLocalDpi xmlns:a14="http://schemas.microsoft.com/office/drawing/2010/main" val="0"/>
              </a:ext>
            </a:extLst>
          </a:blip>
          <a:srcRect/>
          <a:stretch>
            <a:fillRect/>
          </a:stretch>
        </p:blipFill>
        <p:spPr bwMode="auto">
          <a:xfrm>
            <a:off x="9914481" y="1338943"/>
            <a:ext cx="776330" cy="756882"/>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descr="Megaphone with solid fill">
            <a:extLst>
              <a:ext uri="{FF2B5EF4-FFF2-40B4-BE49-F238E27FC236}">
                <a16:creationId xmlns:a16="http://schemas.microsoft.com/office/drawing/2014/main" id="{A9782C1A-2DD2-4540-83E3-AA787059506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57599" y="1030607"/>
            <a:ext cx="756882" cy="756882"/>
          </a:xfrm>
          <a:prstGeom prst="rect">
            <a:avLst/>
          </a:prstGeom>
        </p:spPr>
      </p:pic>
      <p:sp>
        <p:nvSpPr>
          <p:cNvPr id="4" name="TextBox 3">
            <a:extLst>
              <a:ext uri="{FF2B5EF4-FFF2-40B4-BE49-F238E27FC236}">
                <a16:creationId xmlns:a16="http://schemas.microsoft.com/office/drawing/2014/main" id="{9E8937B2-7649-4647-93CB-2FEDBA788611}"/>
              </a:ext>
            </a:extLst>
          </p:cNvPr>
          <p:cNvSpPr txBox="1"/>
          <p:nvPr/>
        </p:nvSpPr>
        <p:spPr>
          <a:xfrm>
            <a:off x="230232" y="2384287"/>
            <a:ext cx="2710543" cy="1754326"/>
          </a:xfrm>
          <a:prstGeom prst="rect">
            <a:avLst/>
          </a:prstGeom>
          <a:noFill/>
        </p:spPr>
        <p:txBody>
          <a:bodyPr wrap="square" rtlCol="0">
            <a:spAutoFit/>
          </a:bodyPr>
          <a:lstStyle/>
          <a:p>
            <a:r>
              <a:rPr lang="en-US" b="0" i="0" dirty="0">
                <a:solidFill>
                  <a:srgbClr val="030303"/>
                </a:solidFill>
                <a:effectLst/>
              </a:rPr>
              <a:t>Lindsey had said he would not support the nomination of a Supreme Court justice in the final year of Trump’s term. </a:t>
            </a:r>
            <a:endParaRPr lang="en-US" dirty="0"/>
          </a:p>
        </p:txBody>
      </p:sp>
      <p:sp>
        <p:nvSpPr>
          <p:cNvPr id="7" name="TextBox 6">
            <a:extLst>
              <a:ext uri="{FF2B5EF4-FFF2-40B4-BE49-F238E27FC236}">
                <a16:creationId xmlns:a16="http://schemas.microsoft.com/office/drawing/2014/main" id="{0596E2A8-24C7-435A-A34A-10A67B33FCAF}"/>
              </a:ext>
            </a:extLst>
          </p:cNvPr>
          <p:cNvSpPr txBox="1"/>
          <p:nvPr/>
        </p:nvSpPr>
        <p:spPr>
          <a:xfrm>
            <a:off x="1028699" y="4371383"/>
            <a:ext cx="2302329" cy="1200329"/>
          </a:xfrm>
          <a:prstGeom prst="rect">
            <a:avLst/>
          </a:prstGeom>
          <a:noFill/>
        </p:spPr>
        <p:txBody>
          <a:bodyPr wrap="square" rtlCol="0">
            <a:spAutoFit/>
          </a:bodyPr>
          <a:lstStyle/>
          <a:p>
            <a:r>
              <a:rPr lang="en-US" dirty="0"/>
              <a:t>In September of 2020, he</a:t>
            </a:r>
            <a:r>
              <a:rPr lang="en-US" b="0" i="0" dirty="0">
                <a:solidFill>
                  <a:srgbClr val="030303"/>
                </a:solidFill>
                <a:effectLst/>
              </a:rPr>
              <a:t> changed his view which upset Democrats.</a:t>
            </a:r>
            <a:endParaRPr lang="en-US" dirty="0"/>
          </a:p>
        </p:txBody>
      </p:sp>
      <p:pic>
        <p:nvPicPr>
          <p:cNvPr id="5124" name="Picture 4">
            <a:extLst>
              <a:ext uri="{FF2B5EF4-FFF2-40B4-BE49-F238E27FC236}">
                <a16:creationId xmlns:a16="http://schemas.microsoft.com/office/drawing/2014/main" id="{21EFDCBD-DF1B-41C8-BBE9-E9F16BD067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60012" y="2241646"/>
            <a:ext cx="6375105" cy="4259473"/>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4D4FC76-E8FD-47FD-A475-8F4B7C567251}"/>
              </a:ext>
            </a:extLst>
          </p:cNvPr>
          <p:cNvSpPr txBox="1"/>
          <p:nvPr/>
        </p:nvSpPr>
        <p:spPr>
          <a:xfrm>
            <a:off x="9914481" y="3884275"/>
            <a:ext cx="2302329" cy="1477328"/>
          </a:xfrm>
          <a:prstGeom prst="rect">
            <a:avLst/>
          </a:prstGeom>
          <a:noFill/>
        </p:spPr>
        <p:txBody>
          <a:bodyPr wrap="square" rtlCol="0">
            <a:spAutoFit/>
          </a:bodyPr>
          <a:lstStyle/>
          <a:p>
            <a:r>
              <a:rPr lang="en-US" dirty="0"/>
              <a:t>This topic’s popularity shows logistic growth that spreads more rapidly</a:t>
            </a:r>
          </a:p>
        </p:txBody>
      </p:sp>
    </p:spTree>
    <p:extLst>
      <p:ext uri="{BB962C8B-B14F-4D97-AF65-F5344CB8AC3E}">
        <p14:creationId xmlns:p14="http://schemas.microsoft.com/office/powerpoint/2010/main" val="38881370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43DC63-803E-4ADF-8346-2B5B30D1929E}"/>
              </a:ext>
            </a:extLst>
          </p:cNvPr>
          <p:cNvSpPr>
            <a:spLocks noGrp="1"/>
          </p:cNvSpPr>
          <p:nvPr>
            <p:ph type="title"/>
          </p:nvPr>
        </p:nvSpPr>
        <p:spPr/>
        <p:txBody>
          <a:bodyPr/>
          <a:lstStyle/>
          <a:p>
            <a:r>
              <a:rPr lang="en-US" dirty="0"/>
              <a:t>Expose 2020</a:t>
            </a:r>
          </a:p>
        </p:txBody>
      </p:sp>
      <p:sp>
        <p:nvSpPr>
          <p:cNvPr id="4" name="TextBox 3">
            <a:extLst>
              <a:ext uri="{FF2B5EF4-FFF2-40B4-BE49-F238E27FC236}">
                <a16:creationId xmlns:a16="http://schemas.microsoft.com/office/drawing/2014/main" id="{CFE23C87-1DCB-4AC6-97B1-CD64753347FC}"/>
              </a:ext>
            </a:extLst>
          </p:cNvPr>
          <p:cNvSpPr txBox="1"/>
          <p:nvPr/>
        </p:nvSpPr>
        <p:spPr>
          <a:xfrm>
            <a:off x="791935" y="2808515"/>
            <a:ext cx="2710543" cy="2308324"/>
          </a:xfrm>
          <a:prstGeom prst="rect">
            <a:avLst/>
          </a:prstGeom>
          <a:noFill/>
        </p:spPr>
        <p:txBody>
          <a:bodyPr wrap="square" rtlCol="0">
            <a:spAutoFit/>
          </a:bodyPr>
          <a:lstStyle/>
          <a:p>
            <a:r>
              <a:rPr lang="en-US" dirty="0"/>
              <a:t>Project Veritas, a far-right activist group, who posts videos (often edited) that “expose” the government gained traction during the campaigns. </a:t>
            </a:r>
          </a:p>
        </p:txBody>
      </p:sp>
      <p:sp>
        <p:nvSpPr>
          <p:cNvPr id="5" name="TextBox 4">
            <a:extLst>
              <a:ext uri="{FF2B5EF4-FFF2-40B4-BE49-F238E27FC236}">
                <a16:creationId xmlns:a16="http://schemas.microsoft.com/office/drawing/2014/main" id="{25800B29-A5EE-4335-A8C4-752E923DC50F}"/>
              </a:ext>
            </a:extLst>
          </p:cNvPr>
          <p:cNvSpPr txBox="1"/>
          <p:nvPr/>
        </p:nvSpPr>
        <p:spPr>
          <a:xfrm>
            <a:off x="9462407" y="3501012"/>
            <a:ext cx="2334986" cy="1477328"/>
          </a:xfrm>
          <a:prstGeom prst="rect">
            <a:avLst/>
          </a:prstGeom>
          <a:noFill/>
        </p:spPr>
        <p:txBody>
          <a:bodyPr wrap="square" rtlCol="0">
            <a:spAutoFit/>
          </a:bodyPr>
          <a:lstStyle/>
          <a:p>
            <a:r>
              <a:rPr lang="en-US" dirty="0"/>
              <a:t>A similar pattern is seen, with the topic spreading rapidly then leveling off.</a:t>
            </a:r>
          </a:p>
        </p:txBody>
      </p:sp>
      <p:pic>
        <p:nvPicPr>
          <p:cNvPr id="7" name="Picture 6">
            <a:extLst>
              <a:ext uri="{FF2B5EF4-FFF2-40B4-BE49-F238E27FC236}">
                <a16:creationId xmlns:a16="http://schemas.microsoft.com/office/drawing/2014/main" id="{194429E8-792E-45ED-84EF-D99DB99A0EAC}"/>
              </a:ext>
            </a:extLst>
          </p:cNvPr>
          <p:cNvPicPr>
            <a:picLocks noChangeAspect="1"/>
          </p:cNvPicPr>
          <p:nvPr/>
        </p:nvPicPr>
        <p:blipFill>
          <a:blip r:embed="rId2">
            <a:alphaModFix/>
          </a:blip>
          <a:stretch>
            <a:fillRect/>
          </a:stretch>
        </p:blipFill>
        <p:spPr>
          <a:xfrm>
            <a:off x="9950721" y="1363436"/>
            <a:ext cx="790761" cy="686802"/>
          </a:xfrm>
          <a:prstGeom prst="rect">
            <a:avLst/>
          </a:prstGeom>
        </p:spPr>
      </p:pic>
      <p:pic>
        <p:nvPicPr>
          <p:cNvPr id="10" name="Graphic 9" descr="Megaphone with solid fill">
            <a:extLst>
              <a:ext uri="{FF2B5EF4-FFF2-40B4-BE49-F238E27FC236}">
                <a16:creationId xmlns:a16="http://schemas.microsoft.com/office/drawing/2014/main" id="{CFB6E239-E55D-4A0C-B901-DA9CACE8400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41482" y="1320898"/>
            <a:ext cx="729339" cy="729339"/>
          </a:xfrm>
          <a:prstGeom prst="rect">
            <a:avLst/>
          </a:prstGeom>
        </p:spPr>
      </p:pic>
      <p:pic>
        <p:nvPicPr>
          <p:cNvPr id="4100" name="Picture 4">
            <a:extLst>
              <a:ext uri="{FF2B5EF4-FFF2-40B4-BE49-F238E27FC236}">
                <a16:creationId xmlns:a16="http://schemas.microsoft.com/office/drawing/2014/main" id="{887FACA2-1428-48B3-9EB3-9EB94855CD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30459" y="2466133"/>
            <a:ext cx="6236826" cy="416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534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66FE3-BA71-42B1-A44D-AD3C4D450593}"/>
              </a:ext>
            </a:extLst>
          </p:cNvPr>
          <p:cNvSpPr>
            <a:spLocks noGrp="1"/>
          </p:cNvSpPr>
          <p:nvPr>
            <p:ph type="title"/>
          </p:nvPr>
        </p:nvSpPr>
        <p:spPr/>
        <p:txBody>
          <a:bodyPr/>
          <a:lstStyle/>
          <a:p>
            <a:r>
              <a:rPr lang="en-US" dirty="0"/>
              <a:t>Moscow Mitch</a:t>
            </a:r>
          </a:p>
        </p:txBody>
      </p:sp>
      <p:sp>
        <p:nvSpPr>
          <p:cNvPr id="4" name="TextBox 3">
            <a:extLst>
              <a:ext uri="{FF2B5EF4-FFF2-40B4-BE49-F238E27FC236}">
                <a16:creationId xmlns:a16="http://schemas.microsoft.com/office/drawing/2014/main" id="{6E578BC6-0656-4C3A-B0B1-A8E9A088FBEA}"/>
              </a:ext>
            </a:extLst>
          </p:cNvPr>
          <p:cNvSpPr txBox="1"/>
          <p:nvPr/>
        </p:nvSpPr>
        <p:spPr>
          <a:xfrm>
            <a:off x="726621" y="3261450"/>
            <a:ext cx="2639095" cy="1754326"/>
          </a:xfrm>
          <a:prstGeom prst="rect">
            <a:avLst/>
          </a:prstGeom>
          <a:noFill/>
        </p:spPr>
        <p:txBody>
          <a:bodyPr wrap="square" rtlCol="0">
            <a:spAutoFit/>
          </a:bodyPr>
          <a:lstStyle/>
          <a:p>
            <a:r>
              <a:rPr lang="en-US" b="0" i="0" dirty="0">
                <a:solidFill>
                  <a:srgbClr val="333333"/>
                </a:solidFill>
                <a:effectLst/>
              </a:rPr>
              <a:t>McConnell, minority leader of the senate, was accused of blocking stronger election security measures.</a:t>
            </a:r>
            <a:endParaRPr lang="en-US" dirty="0"/>
          </a:p>
        </p:txBody>
      </p:sp>
      <p:sp>
        <p:nvSpPr>
          <p:cNvPr id="6" name="TextBox 5">
            <a:extLst>
              <a:ext uri="{FF2B5EF4-FFF2-40B4-BE49-F238E27FC236}">
                <a16:creationId xmlns:a16="http://schemas.microsoft.com/office/drawing/2014/main" id="{7DA4F93F-1803-4C94-B12C-B75650BD17F7}"/>
              </a:ext>
            </a:extLst>
          </p:cNvPr>
          <p:cNvSpPr txBox="1"/>
          <p:nvPr/>
        </p:nvSpPr>
        <p:spPr>
          <a:xfrm>
            <a:off x="9421585" y="3535559"/>
            <a:ext cx="2310493" cy="2031325"/>
          </a:xfrm>
          <a:prstGeom prst="rect">
            <a:avLst/>
          </a:prstGeom>
          <a:noFill/>
        </p:spPr>
        <p:txBody>
          <a:bodyPr wrap="square" rtlCol="0">
            <a:spAutoFit/>
          </a:bodyPr>
          <a:lstStyle/>
          <a:p>
            <a:r>
              <a:rPr lang="en-US" dirty="0"/>
              <a:t>A similar pattern is seen here, showing that a polarized topic gains traction quicker than a neutral one.</a:t>
            </a:r>
          </a:p>
        </p:txBody>
      </p:sp>
      <p:pic>
        <p:nvPicPr>
          <p:cNvPr id="13" name="Picture 12" descr="United States Democratic Party Republican Party Political party Caucus,  donkey, horse, animals, dog Like Mammal png | PNGWing">
            <a:extLst>
              <a:ext uri="{FF2B5EF4-FFF2-40B4-BE49-F238E27FC236}">
                <a16:creationId xmlns:a16="http://schemas.microsoft.com/office/drawing/2014/main" id="{320632F0-CE85-48AC-8DAE-DFC032794E11}"/>
              </a:ext>
            </a:extLst>
          </p:cNvPr>
          <p:cNvPicPr>
            <a:picLocks noChangeAspect="1" noChangeArrowheads="1"/>
          </p:cNvPicPr>
          <p:nvPr/>
        </p:nvPicPr>
        <p:blipFill>
          <a:blip r:embed="rId2">
            <a:alphaModFix/>
            <a:extLst>
              <a:ext uri="{BEBA8EAE-BF5A-486C-A8C5-ECC9F3942E4B}">
                <a14:imgProps xmlns:a14="http://schemas.microsoft.com/office/drawing/2010/main">
                  <a14:imgLayer r:embed="rId3">
                    <a14:imgEffect>
                      <a14:backgroundRemoval t="3679" b="96767" l="3370" r="96957">
                        <a14:foregroundMark x1="8043" y1="28317" x2="8043" y2="28317"/>
                        <a14:foregroundMark x1="5000" y1="37347" x2="5000" y2="37347"/>
                        <a14:foregroundMark x1="6087" y1="8138" x2="6087" y2="8138"/>
                        <a14:foregroundMark x1="17174" y1="6466" x2="17174" y2="6466"/>
                        <a14:foregroundMark x1="5543" y1="6020" x2="5543" y2="6020"/>
                        <a14:foregroundMark x1="16957" y1="3790" x2="16957" y2="3790"/>
                        <a14:foregroundMark x1="4130" y1="10368" x2="4130" y2="10368"/>
                        <a14:foregroundMark x1="3478" y1="41472" x2="3478" y2="41472"/>
                        <a14:foregroundMark x1="39022" y1="56856" x2="39022" y2="56856"/>
                        <a14:foregroundMark x1="67065" y1="57302" x2="46196" y2="56968"/>
                        <a14:foregroundMark x1="76413" y1="59197" x2="40978" y2="57191"/>
                        <a14:foregroundMark x1="40978" y1="57191" x2="36522" y2="69454"/>
                        <a14:foregroundMark x1="68478" y1="76700" x2="64239" y2="82943"/>
                        <a14:foregroundMark x1="64239" y1="82943" x2="61522" y2="91081"/>
                        <a14:foregroundMark x1="61522" y1="91081" x2="65543" y2="86957"/>
                        <a14:foregroundMark x1="34891" y1="72018" x2="34348" y2="87848"/>
                        <a14:foregroundMark x1="34348" y1="87848" x2="36196" y2="81048"/>
                        <a14:foregroundMark x1="36196" y1="81048" x2="36196" y2="75697"/>
                        <a14:foregroundMark x1="30000" y1="93868" x2="30000" y2="93868"/>
                        <a14:foregroundMark x1="78370" y1="56633" x2="89565" y2="66778"/>
                        <a14:foregroundMark x1="89565" y1="66778" x2="89130" y2="80156"/>
                        <a14:foregroundMark x1="81957" y1="96878" x2="88478" y2="84838"/>
                        <a14:foregroundMark x1="88478" y1="84838" x2="86522" y2="81828"/>
                        <a14:foregroundMark x1="93043" y1="60981" x2="96957" y2="67113"/>
                        <a14:foregroundMark x1="96957" y1="67113" x2="96957" y2="67113"/>
                      </a14:backgroundRemoval>
                    </a14:imgEffect>
                  </a14:imgLayer>
                </a14:imgProps>
              </a:ext>
              <a:ext uri="{28A0092B-C50C-407E-A947-70E740481C1C}">
                <a14:useLocalDpi xmlns:a14="http://schemas.microsoft.com/office/drawing/2010/main" val="0"/>
              </a:ext>
            </a:extLst>
          </a:blip>
          <a:srcRect/>
          <a:stretch>
            <a:fillRect/>
          </a:stretch>
        </p:blipFill>
        <p:spPr bwMode="auto">
          <a:xfrm>
            <a:off x="9914481" y="1338943"/>
            <a:ext cx="776330" cy="756882"/>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descr="Megaphone with solid fill">
            <a:extLst>
              <a:ext uri="{FF2B5EF4-FFF2-40B4-BE49-F238E27FC236}">
                <a16:creationId xmlns:a16="http://schemas.microsoft.com/office/drawing/2014/main" id="{A78CD01C-3783-43D0-8A96-CAECE8A34D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157599" y="1030607"/>
            <a:ext cx="756882" cy="756882"/>
          </a:xfrm>
          <a:prstGeom prst="rect">
            <a:avLst/>
          </a:prstGeom>
        </p:spPr>
      </p:pic>
      <p:pic>
        <p:nvPicPr>
          <p:cNvPr id="3076" name="Picture 4">
            <a:extLst>
              <a:ext uri="{FF2B5EF4-FFF2-40B4-BE49-F238E27FC236}">
                <a16:creationId xmlns:a16="http://schemas.microsoft.com/office/drawing/2014/main" id="{EE48FC21-324A-434C-B63A-AEE2114DED6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9201" y="2542255"/>
            <a:ext cx="6013598" cy="4017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5309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3C51-1984-4305-AF54-C78B74F0ED0F}"/>
              </a:ext>
            </a:extLst>
          </p:cNvPr>
          <p:cNvSpPr>
            <a:spLocks noGrp="1"/>
          </p:cNvSpPr>
          <p:nvPr>
            <p:ph type="title"/>
          </p:nvPr>
        </p:nvSpPr>
        <p:spPr/>
        <p:txBody>
          <a:bodyPr/>
          <a:lstStyle/>
          <a:p>
            <a:r>
              <a:rPr lang="en-US" dirty="0"/>
              <a:t>What Does This Tell Us?</a:t>
            </a:r>
          </a:p>
        </p:txBody>
      </p:sp>
      <p:graphicFrame>
        <p:nvGraphicFramePr>
          <p:cNvPr id="6" name="Content Placeholder 5">
            <a:extLst>
              <a:ext uri="{FF2B5EF4-FFF2-40B4-BE49-F238E27FC236}">
                <a16:creationId xmlns:a16="http://schemas.microsoft.com/office/drawing/2014/main" id="{B1B57A4C-5418-4E65-8532-FBD9B91CDB83}"/>
              </a:ext>
            </a:extLst>
          </p:cNvPr>
          <p:cNvGraphicFramePr>
            <a:graphicFrameLocks noGrp="1"/>
          </p:cNvGraphicFramePr>
          <p:nvPr>
            <p:ph idx="1"/>
            <p:extLst>
              <p:ext uri="{D42A27DB-BD31-4B8C-83A1-F6EECF244321}">
                <p14:modId xmlns:p14="http://schemas.microsoft.com/office/powerpoint/2010/main" val="3040663086"/>
              </p:ext>
            </p:extLst>
          </p:nvPr>
        </p:nvGraphicFramePr>
        <p:xfrm>
          <a:off x="264405" y="2217147"/>
          <a:ext cx="11927595" cy="4481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746352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513C51-1984-4305-AF54-C78B74F0ED0F}"/>
              </a:ext>
            </a:extLst>
          </p:cNvPr>
          <p:cNvSpPr>
            <a:spLocks noGrp="1"/>
          </p:cNvSpPr>
          <p:nvPr>
            <p:ph type="title"/>
          </p:nvPr>
        </p:nvSpPr>
        <p:spPr/>
        <p:txBody>
          <a:bodyPr/>
          <a:lstStyle/>
          <a:p>
            <a:r>
              <a:rPr lang="en-US" dirty="0"/>
              <a:t>What Does This Tell Us?</a:t>
            </a:r>
          </a:p>
        </p:txBody>
      </p:sp>
      <p:graphicFrame>
        <p:nvGraphicFramePr>
          <p:cNvPr id="6" name="Content Placeholder 5">
            <a:extLst>
              <a:ext uri="{FF2B5EF4-FFF2-40B4-BE49-F238E27FC236}">
                <a16:creationId xmlns:a16="http://schemas.microsoft.com/office/drawing/2014/main" id="{B1B57A4C-5418-4E65-8532-FBD9B91CDB83}"/>
              </a:ext>
            </a:extLst>
          </p:cNvPr>
          <p:cNvGraphicFramePr>
            <a:graphicFrameLocks noGrp="1"/>
          </p:cNvGraphicFramePr>
          <p:nvPr>
            <p:ph idx="1"/>
            <p:extLst>
              <p:ext uri="{D42A27DB-BD31-4B8C-83A1-F6EECF244321}">
                <p14:modId xmlns:p14="http://schemas.microsoft.com/office/powerpoint/2010/main" val="3176905934"/>
              </p:ext>
            </p:extLst>
          </p:nvPr>
        </p:nvGraphicFramePr>
        <p:xfrm>
          <a:off x="264405" y="2217147"/>
          <a:ext cx="11927595" cy="448111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096BD208-16D3-49F6-88CA-B3049146B298}"/>
              </a:ext>
            </a:extLst>
          </p:cNvPr>
          <p:cNvSpPr txBox="1"/>
          <p:nvPr/>
        </p:nvSpPr>
        <p:spPr>
          <a:xfrm>
            <a:off x="1514300" y="6415780"/>
            <a:ext cx="9406742" cy="369332"/>
          </a:xfrm>
          <a:prstGeom prst="rect">
            <a:avLst/>
          </a:prstGeom>
          <a:noFill/>
        </p:spPr>
        <p:txBody>
          <a:bodyPr wrap="square" rtlCol="0">
            <a:spAutoFit/>
          </a:bodyPr>
          <a:lstStyle/>
          <a:p>
            <a:r>
              <a:rPr lang="en-US" dirty="0"/>
              <a:t>Political discussion on Twitter is contributing to the growing polarization in the US.</a:t>
            </a:r>
          </a:p>
        </p:txBody>
      </p:sp>
    </p:spTree>
    <p:extLst>
      <p:ext uri="{BB962C8B-B14F-4D97-AF65-F5344CB8AC3E}">
        <p14:creationId xmlns:p14="http://schemas.microsoft.com/office/powerpoint/2010/main" val="37275381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67F051-16A8-4D2E-9DB2-279BC27EEF45}"/>
              </a:ext>
            </a:extLst>
          </p:cNvPr>
          <p:cNvSpPr>
            <a:spLocks noGrp="1"/>
          </p:cNvSpPr>
          <p:nvPr>
            <p:ph type="title"/>
          </p:nvPr>
        </p:nvSpPr>
        <p:spPr/>
        <p:txBody>
          <a:bodyPr/>
          <a:lstStyle/>
          <a:p>
            <a:r>
              <a:rPr lang="en-US" dirty="0"/>
              <a:t>Conclusions</a:t>
            </a:r>
          </a:p>
        </p:txBody>
      </p:sp>
      <p:graphicFrame>
        <p:nvGraphicFramePr>
          <p:cNvPr id="4" name="Content Placeholder 3">
            <a:extLst>
              <a:ext uri="{FF2B5EF4-FFF2-40B4-BE49-F238E27FC236}">
                <a16:creationId xmlns:a16="http://schemas.microsoft.com/office/drawing/2014/main" id="{1466835D-A2DD-4674-B100-2CCFB6C2A264}"/>
              </a:ext>
            </a:extLst>
          </p:cNvPr>
          <p:cNvGraphicFramePr>
            <a:graphicFrameLocks noGrp="1"/>
          </p:cNvGraphicFramePr>
          <p:nvPr>
            <p:ph idx="1"/>
            <p:extLst>
              <p:ext uri="{D42A27DB-BD31-4B8C-83A1-F6EECF244321}">
                <p14:modId xmlns:p14="http://schemas.microsoft.com/office/powerpoint/2010/main" val="1503751405"/>
              </p:ext>
            </p:extLst>
          </p:nvPr>
        </p:nvGraphicFramePr>
        <p:xfrm>
          <a:off x="1920875" y="2312988"/>
          <a:ext cx="8769350" cy="36512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6887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10897-17CF-4ED5-B88C-58E79B0248A7}"/>
              </a:ext>
            </a:extLst>
          </p:cNvPr>
          <p:cNvSpPr>
            <a:spLocks noGrp="1"/>
          </p:cNvSpPr>
          <p:nvPr>
            <p:ph type="title"/>
          </p:nvPr>
        </p:nvSpPr>
        <p:spPr/>
        <p:txBody>
          <a:bodyPr/>
          <a:lstStyle/>
          <a:p>
            <a:r>
              <a:rPr lang="en-US" dirty="0"/>
              <a:t>Current Political Environment</a:t>
            </a:r>
          </a:p>
        </p:txBody>
      </p:sp>
      <p:pic>
        <p:nvPicPr>
          <p:cNvPr id="3074" name="Picture 2" descr="Black Panther' Displays a Utopia Seeking to Close the Polarization Gap |  The Mantle">
            <a:extLst>
              <a:ext uri="{FF2B5EF4-FFF2-40B4-BE49-F238E27FC236}">
                <a16:creationId xmlns:a16="http://schemas.microsoft.com/office/drawing/2014/main" id="{61E14CB9-A2D1-488F-9166-6DE8AA0B09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450" y="2300980"/>
            <a:ext cx="9563100" cy="4114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115821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B57E1D-1AAF-4DA3-9864-B825D8D9A505}"/>
              </a:ext>
            </a:extLst>
          </p:cNvPr>
          <p:cNvSpPr>
            <a:spLocks noGrp="1"/>
          </p:cNvSpPr>
          <p:nvPr>
            <p:ph type="ctrTitle"/>
          </p:nvPr>
        </p:nvSpPr>
        <p:spPr/>
        <p:txBody>
          <a:bodyPr/>
          <a:lstStyle/>
          <a:p>
            <a:r>
              <a:rPr lang="en-US" dirty="0"/>
              <a:t>Questions?</a:t>
            </a:r>
          </a:p>
        </p:txBody>
      </p:sp>
    </p:spTree>
    <p:extLst>
      <p:ext uri="{BB962C8B-B14F-4D97-AF65-F5344CB8AC3E}">
        <p14:creationId xmlns:p14="http://schemas.microsoft.com/office/powerpoint/2010/main" val="2319649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235A0-A9F1-4F6C-B806-52F76FB40B80}"/>
              </a:ext>
            </a:extLst>
          </p:cNvPr>
          <p:cNvSpPr>
            <a:spLocks noGrp="1"/>
          </p:cNvSpPr>
          <p:nvPr>
            <p:ph type="title"/>
          </p:nvPr>
        </p:nvSpPr>
        <p:spPr/>
        <p:txBody>
          <a:bodyPr>
            <a:normAutofit fontScale="90000"/>
          </a:bodyPr>
          <a:lstStyle/>
          <a:p>
            <a:r>
              <a:rPr lang="en-US" dirty="0"/>
              <a:t>Social Media’s Increasing Presence in Political Campaigns</a:t>
            </a:r>
          </a:p>
        </p:txBody>
      </p:sp>
      <p:pic>
        <p:nvPicPr>
          <p:cNvPr id="4" name="Content Placeholder 3" descr="Chart, line chart&#10;&#10;Description automatically generated">
            <a:extLst>
              <a:ext uri="{FF2B5EF4-FFF2-40B4-BE49-F238E27FC236}">
                <a16:creationId xmlns:a16="http://schemas.microsoft.com/office/drawing/2014/main" id="{E0E2B9F8-07AB-48C3-A3ED-076F590C7CDB}"/>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20597" b="18985"/>
          <a:stretch/>
        </p:blipFill>
        <p:spPr bwMode="auto">
          <a:xfrm>
            <a:off x="2696834" y="2688542"/>
            <a:ext cx="6309143" cy="3863985"/>
          </a:xfrm>
          <a:prstGeom prst="rect">
            <a:avLst/>
          </a:prstGeom>
          <a:ln>
            <a:noFill/>
          </a:ln>
          <a:extLst>
            <a:ext uri="{53640926-AAD7-44D8-BBD7-CCE9431645EC}">
              <a14:shadowObscured xmlns:a14="http://schemas.microsoft.com/office/drawing/2010/main"/>
            </a:ext>
          </a:extLst>
        </p:spPr>
      </p:pic>
      <p:sp>
        <p:nvSpPr>
          <p:cNvPr id="6" name="TextBox 5">
            <a:extLst>
              <a:ext uri="{FF2B5EF4-FFF2-40B4-BE49-F238E27FC236}">
                <a16:creationId xmlns:a16="http://schemas.microsoft.com/office/drawing/2014/main" id="{33077DA2-7BC6-4DB7-98DC-DD00D0325D33}"/>
              </a:ext>
            </a:extLst>
          </p:cNvPr>
          <p:cNvSpPr txBox="1"/>
          <p:nvPr/>
        </p:nvSpPr>
        <p:spPr>
          <a:xfrm>
            <a:off x="1920240" y="6539003"/>
            <a:ext cx="6097836" cy="311496"/>
          </a:xfrm>
          <a:prstGeom prst="rect">
            <a:avLst/>
          </a:prstGeom>
          <a:noFill/>
        </p:spPr>
        <p:txBody>
          <a:bodyPr wrap="square">
            <a:spAutoFit/>
          </a:bodyPr>
          <a:lstStyle/>
          <a:p>
            <a:pPr marL="685800" marR="0">
              <a:lnSpc>
                <a:spcPct val="107000"/>
              </a:lnSpc>
              <a:spcBef>
                <a:spcPts val="0"/>
              </a:spcBef>
              <a:spcAft>
                <a:spcPts val="800"/>
              </a:spcAft>
            </a:pPr>
            <a:r>
              <a:rPr lang="en-US" sz="1400" dirty="0">
                <a:effectLst/>
                <a:latin typeface="Times New Roman" panose="02020603050405020304" pitchFamily="18" charset="0"/>
                <a:ea typeface="Calibri" panose="020F0502020204030204" pitchFamily="34" charset="0"/>
                <a:cs typeface="Times New Roman" panose="02020603050405020304" pitchFamily="18" charset="0"/>
              </a:rPr>
              <a:t>Source: Pew Research Center (2021)</a:t>
            </a:r>
            <a:endParaRPr lang="en-US" sz="12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1935E7A0-B549-4411-AEB5-5D7E2ACBC945}"/>
              </a:ext>
            </a:extLst>
          </p:cNvPr>
          <p:cNvSpPr txBox="1"/>
          <p:nvPr/>
        </p:nvSpPr>
        <p:spPr>
          <a:xfrm>
            <a:off x="1920240" y="2102642"/>
            <a:ext cx="9040483" cy="646331"/>
          </a:xfrm>
          <a:prstGeom prst="rect">
            <a:avLst/>
          </a:prstGeom>
          <a:noFill/>
        </p:spPr>
        <p:txBody>
          <a:bodyPr wrap="square" rtlCol="0">
            <a:spAutoFit/>
          </a:bodyPr>
          <a:lstStyle/>
          <a:p>
            <a:r>
              <a:rPr lang="en-US" sz="1800" dirty="0">
                <a:effectLst/>
                <a:latin typeface="Times New Roman" panose="02020603050405020304" pitchFamily="18" charset="0"/>
                <a:ea typeface="Calibri" panose="020F0502020204030204" pitchFamily="34" charset="0"/>
              </a:rPr>
              <a:t>Total number of interactions on posts from members of Congress on Facebook and Twitter during the 2016 and 2020 elections</a:t>
            </a:r>
            <a:endParaRPr lang="en-US" dirty="0"/>
          </a:p>
        </p:txBody>
      </p:sp>
    </p:spTree>
    <p:extLst>
      <p:ext uri="{BB962C8B-B14F-4D97-AF65-F5344CB8AC3E}">
        <p14:creationId xmlns:p14="http://schemas.microsoft.com/office/powerpoint/2010/main" val="3540244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03041-E18A-4477-AB48-A7131A06E4B0}"/>
              </a:ext>
            </a:extLst>
          </p:cNvPr>
          <p:cNvSpPr>
            <a:spLocks noGrp="1"/>
          </p:cNvSpPr>
          <p:nvPr>
            <p:ph type="title"/>
          </p:nvPr>
        </p:nvSpPr>
        <p:spPr/>
        <p:txBody>
          <a:bodyPr>
            <a:normAutofit fontScale="90000"/>
          </a:bodyPr>
          <a:lstStyle/>
          <a:p>
            <a:r>
              <a:rPr lang="en-US" dirty="0"/>
              <a:t>Algorithms Lead to Echo Chambers and Microtargeting</a:t>
            </a:r>
          </a:p>
        </p:txBody>
      </p:sp>
      <p:pic>
        <p:nvPicPr>
          <p:cNvPr id="4" name="Picture 3" descr="Social media platforms can produce echo-chambers, which lead to polarization and can encourage the spread of false information. Figure shown echo-chambers formation in retweet graph on controversial #beefban topoc. Reprinted with permission from [31]. ">
            <a:extLst>
              <a:ext uri="{FF2B5EF4-FFF2-40B4-BE49-F238E27FC236}">
                <a16:creationId xmlns:a16="http://schemas.microsoft.com/office/drawing/2014/main" id="{B31BF775-D035-494E-8A87-13C0CFB3C4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65580" y="2626242"/>
            <a:ext cx="5460839" cy="3692495"/>
          </a:xfrm>
          <a:prstGeom prst="rect">
            <a:avLst/>
          </a:prstGeom>
          <a:noFill/>
          <a:ln>
            <a:noFill/>
          </a:ln>
        </p:spPr>
      </p:pic>
      <p:sp>
        <p:nvSpPr>
          <p:cNvPr id="5" name="TextBox 4">
            <a:extLst>
              <a:ext uri="{FF2B5EF4-FFF2-40B4-BE49-F238E27FC236}">
                <a16:creationId xmlns:a16="http://schemas.microsoft.com/office/drawing/2014/main" id="{7D555690-F6CE-4767-A7FA-F96FB4073DFD}"/>
              </a:ext>
            </a:extLst>
          </p:cNvPr>
          <p:cNvSpPr txBox="1"/>
          <p:nvPr/>
        </p:nvSpPr>
        <p:spPr>
          <a:xfrm>
            <a:off x="3487479" y="2328530"/>
            <a:ext cx="4639988" cy="646331"/>
          </a:xfrm>
          <a:prstGeom prst="rect">
            <a:avLst/>
          </a:prstGeom>
          <a:noFill/>
        </p:spPr>
        <p:txBody>
          <a:bodyPr wrap="none" rtlCol="0">
            <a:spAutoFit/>
          </a:bodyPr>
          <a:lstStyle/>
          <a:p>
            <a:r>
              <a:rPr lang="en-US" sz="1800" dirty="0">
                <a:effectLst/>
                <a:latin typeface="Times New Roman" panose="02020603050405020304" pitchFamily="18" charset="0"/>
                <a:ea typeface="Calibri" panose="020F0502020204030204" pitchFamily="34" charset="0"/>
                <a:cs typeface="Times New Roman" panose="02020603050405020304" pitchFamily="18" charset="0"/>
              </a:rPr>
              <a:t>Retweet Graph of Controversial Beef Ban Topic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Tree>
    <p:extLst>
      <p:ext uri="{BB962C8B-B14F-4D97-AF65-F5344CB8AC3E}">
        <p14:creationId xmlns:p14="http://schemas.microsoft.com/office/powerpoint/2010/main" val="6757344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C58B04-1D08-4FB3-AF8F-3712FB9021A4}"/>
              </a:ext>
            </a:extLst>
          </p:cNvPr>
          <p:cNvSpPr>
            <a:spLocks noGrp="1"/>
          </p:cNvSpPr>
          <p:nvPr>
            <p:ph type="title"/>
          </p:nvPr>
        </p:nvSpPr>
        <p:spPr/>
        <p:txBody>
          <a:bodyPr>
            <a:normAutofit/>
          </a:bodyPr>
          <a:lstStyle/>
          <a:p>
            <a:r>
              <a:rPr lang="en-US" dirty="0"/>
              <a:t>Echo Chambers &amp; Filter Bubbles</a:t>
            </a:r>
          </a:p>
        </p:txBody>
      </p:sp>
      <p:pic>
        <p:nvPicPr>
          <p:cNvPr id="7" name="Content Placeholder 6">
            <a:extLst>
              <a:ext uri="{FF2B5EF4-FFF2-40B4-BE49-F238E27FC236}">
                <a16:creationId xmlns:a16="http://schemas.microsoft.com/office/drawing/2014/main" id="{DA292506-EFAB-4C2D-9B20-09F8A5E60D54}"/>
              </a:ext>
            </a:extLst>
          </p:cNvPr>
          <p:cNvPicPr>
            <a:picLocks noGrp="1" noChangeAspect="1"/>
          </p:cNvPicPr>
          <p:nvPr>
            <p:ph idx="1"/>
          </p:nvPr>
        </p:nvPicPr>
        <p:blipFill>
          <a:blip r:embed="rId3"/>
          <a:stretch>
            <a:fillRect/>
          </a:stretch>
        </p:blipFill>
        <p:spPr>
          <a:xfrm>
            <a:off x="995208" y="2537893"/>
            <a:ext cx="6490161" cy="3877887"/>
          </a:xfrm>
        </p:spPr>
      </p:pic>
      <p:sp>
        <p:nvSpPr>
          <p:cNvPr id="9" name="TextBox 8">
            <a:extLst>
              <a:ext uri="{FF2B5EF4-FFF2-40B4-BE49-F238E27FC236}">
                <a16:creationId xmlns:a16="http://schemas.microsoft.com/office/drawing/2014/main" id="{A0380B2E-72C9-4854-8977-BDF0F87A2457}"/>
              </a:ext>
            </a:extLst>
          </p:cNvPr>
          <p:cNvSpPr txBox="1"/>
          <p:nvPr/>
        </p:nvSpPr>
        <p:spPr>
          <a:xfrm>
            <a:off x="7868094" y="2405115"/>
            <a:ext cx="4610985" cy="4143442"/>
          </a:xfrm>
          <a:prstGeom prst="rect">
            <a:avLst/>
          </a:prstGeom>
          <a:noFill/>
        </p:spPr>
        <p:txBody>
          <a:bodyPr wrap="square" rtlCol="0">
            <a:spAutoFit/>
          </a:bodyPr>
          <a:lstStyle/>
          <a:p>
            <a:pPr>
              <a:lnSpc>
                <a:spcPct val="250000"/>
              </a:lnSpc>
            </a:pPr>
            <a:r>
              <a:rPr lang="en-US" b="1" dirty="0"/>
              <a:t>Echo Chamber Effects: </a:t>
            </a:r>
          </a:p>
          <a:p>
            <a:pPr marL="285750" indent="-285750">
              <a:lnSpc>
                <a:spcPct val="250000"/>
              </a:lnSpc>
              <a:buFont typeface="Wingdings" panose="05000000000000000000" pitchFamily="2" charset="2"/>
              <a:buChar char="q"/>
            </a:pPr>
            <a:r>
              <a:rPr lang="en-US" dirty="0"/>
              <a:t>Like-Minded Communities</a:t>
            </a:r>
          </a:p>
          <a:p>
            <a:pPr marL="285750" indent="-285750">
              <a:lnSpc>
                <a:spcPct val="250000"/>
              </a:lnSpc>
              <a:buFont typeface="Wingdings" panose="05000000000000000000" pitchFamily="2" charset="2"/>
              <a:buChar char="q"/>
            </a:pPr>
            <a:r>
              <a:rPr lang="en-US" dirty="0"/>
              <a:t>Increasingly homogenous information</a:t>
            </a:r>
          </a:p>
          <a:p>
            <a:pPr marL="285750" indent="-285750">
              <a:lnSpc>
                <a:spcPct val="250000"/>
              </a:lnSpc>
              <a:buFont typeface="Wingdings" panose="05000000000000000000" pitchFamily="2" charset="2"/>
              <a:buChar char="q"/>
            </a:pPr>
            <a:r>
              <a:rPr lang="en-US" dirty="0"/>
              <a:t>Strengthened (more polarized) Views</a:t>
            </a:r>
          </a:p>
        </p:txBody>
      </p:sp>
    </p:spTree>
    <p:extLst>
      <p:ext uri="{BB962C8B-B14F-4D97-AF65-F5344CB8AC3E}">
        <p14:creationId xmlns:p14="http://schemas.microsoft.com/office/powerpoint/2010/main" val="39502144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473758-55BE-4C6F-9E41-8E266F5FAFDD}"/>
              </a:ext>
            </a:extLst>
          </p:cNvPr>
          <p:cNvSpPr>
            <a:spLocks noGrp="1"/>
          </p:cNvSpPr>
          <p:nvPr>
            <p:ph type="title"/>
          </p:nvPr>
        </p:nvSpPr>
        <p:spPr/>
        <p:txBody>
          <a:bodyPr>
            <a:normAutofit fontScale="90000"/>
          </a:bodyPr>
          <a:lstStyle/>
          <a:p>
            <a:r>
              <a:rPr lang="en-US" dirty="0"/>
              <a:t>Disparity in Political Language Online</a:t>
            </a:r>
          </a:p>
        </p:txBody>
      </p:sp>
      <p:pic>
        <p:nvPicPr>
          <p:cNvPr id="4" name="Picture 3" descr="Chart, bar chart&#10;&#10;Description automatically generated">
            <a:extLst>
              <a:ext uri="{FF2B5EF4-FFF2-40B4-BE49-F238E27FC236}">
                <a16:creationId xmlns:a16="http://schemas.microsoft.com/office/drawing/2014/main" id="{97C2192F-3DBF-4D13-A126-104F7698FA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87263" y="2577715"/>
            <a:ext cx="4399282" cy="4232674"/>
          </a:xfrm>
          <a:prstGeom prst="rect">
            <a:avLst/>
          </a:prstGeom>
        </p:spPr>
      </p:pic>
      <p:sp>
        <p:nvSpPr>
          <p:cNvPr id="5" name="TextBox 4">
            <a:extLst>
              <a:ext uri="{FF2B5EF4-FFF2-40B4-BE49-F238E27FC236}">
                <a16:creationId xmlns:a16="http://schemas.microsoft.com/office/drawing/2014/main" id="{4375F9F8-7BA5-4D91-989D-B5326B9953E8}"/>
              </a:ext>
            </a:extLst>
          </p:cNvPr>
          <p:cNvSpPr txBox="1"/>
          <p:nvPr/>
        </p:nvSpPr>
        <p:spPr>
          <a:xfrm>
            <a:off x="3848985" y="2208383"/>
            <a:ext cx="4275839" cy="369332"/>
          </a:xfrm>
          <a:prstGeom prst="rect">
            <a:avLst/>
          </a:prstGeom>
          <a:noFill/>
        </p:spPr>
        <p:txBody>
          <a:bodyPr wrap="square" rtlCol="0">
            <a:spAutoFit/>
          </a:bodyPr>
          <a:lstStyle/>
          <a:p>
            <a:r>
              <a:rPr lang="en-US" sz="1800" dirty="0">
                <a:effectLst/>
                <a:latin typeface="Times New Roman" panose="02020603050405020304" pitchFamily="18" charset="0"/>
                <a:ea typeface="Times New Roman" panose="02020603050405020304" pitchFamily="18" charset="0"/>
              </a:rPr>
              <a:t>Absolute Difference in Word Use by Party </a:t>
            </a:r>
            <a:endParaRPr lang="en-US" dirty="0"/>
          </a:p>
        </p:txBody>
      </p:sp>
      <p:sp>
        <p:nvSpPr>
          <p:cNvPr id="7" name="TextBox 6">
            <a:extLst>
              <a:ext uri="{FF2B5EF4-FFF2-40B4-BE49-F238E27FC236}">
                <a16:creationId xmlns:a16="http://schemas.microsoft.com/office/drawing/2014/main" id="{3CECF0AA-20F2-442C-A0A8-A80F94CC3BEF}"/>
              </a:ext>
            </a:extLst>
          </p:cNvPr>
          <p:cNvSpPr txBox="1"/>
          <p:nvPr/>
        </p:nvSpPr>
        <p:spPr>
          <a:xfrm>
            <a:off x="3047082" y="6643832"/>
            <a:ext cx="6097836" cy="280270"/>
          </a:xfrm>
          <a:prstGeom prst="rect">
            <a:avLst/>
          </a:prstGeom>
          <a:noFill/>
        </p:spPr>
        <p:txBody>
          <a:bodyPr wrap="square">
            <a:spAutoFit/>
          </a:bodyPr>
          <a:lstStyle/>
          <a:p>
            <a:pPr marL="685800" marR="0" fontAlgn="base">
              <a:lnSpc>
                <a:spcPct val="107000"/>
              </a:lnSpc>
              <a:spcBef>
                <a:spcPts val="0"/>
              </a:spcBef>
              <a:spcAft>
                <a:spcPts val="0"/>
              </a:spcAft>
            </a:pP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Source: </a:t>
            </a:r>
            <a:r>
              <a:rPr lang="en-US" sz="1200" dirty="0" err="1">
                <a:effectLst/>
                <a:latin typeface="Times New Roman" panose="02020603050405020304" pitchFamily="18" charset="0"/>
                <a:ea typeface="Times New Roman" panose="02020603050405020304" pitchFamily="18" charset="0"/>
                <a:cs typeface="Times New Roman" panose="02020603050405020304" pitchFamily="18" charset="0"/>
              </a:rPr>
              <a:t>ScienceAdvances</a:t>
            </a:r>
            <a:r>
              <a:rPr lang="en-US" sz="1200" dirty="0">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6075898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243C1-4299-4EDA-8B9D-B5A0DD15838A}"/>
              </a:ext>
            </a:extLst>
          </p:cNvPr>
          <p:cNvSpPr>
            <a:spLocks noGrp="1"/>
          </p:cNvSpPr>
          <p:nvPr>
            <p:ph type="title"/>
          </p:nvPr>
        </p:nvSpPr>
        <p:spPr/>
        <p:txBody>
          <a:bodyPr>
            <a:normAutofit fontScale="90000"/>
          </a:bodyPr>
          <a:lstStyle/>
          <a:p>
            <a:r>
              <a:rPr lang="en-US" dirty="0"/>
              <a:t>Effects of Political Polarization in the US</a:t>
            </a:r>
          </a:p>
        </p:txBody>
      </p:sp>
      <p:graphicFrame>
        <p:nvGraphicFramePr>
          <p:cNvPr id="4" name="Content Placeholder 3">
            <a:extLst>
              <a:ext uri="{FF2B5EF4-FFF2-40B4-BE49-F238E27FC236}">
                <a16:creationId xmlns:a16="http://schemas.microsoft.com/office/drawing/2014/main" id="{8A5D056A-681A-4EBC-A81B-DFA636FAD596}"/>
              </a:ext>
            </a:extLst>
          </p:cNvPr>
          <p:cNvGraphicFramePr>
            <a:graphicFrameLocks noGrp="1"/>
          </p:cNvGraphicFramePr>
          <p:nvPr>
            <p:ph idx="1"/>
            <p:extLst>
              <p:ext uri="{D42A27DB-BD31-4B8C-83A1-F6EECF244321}">
                <p14:modId xmlns:p14="http://schemas.microsoft.com/office/powerpoint/2010/main" val="1414979275"/>
              </p:ext>
            </p:extLst>
          </p:nvPr>
        </p:nvGraphicFramePr>
        <p:xfrm>
          <a:off x="1276905" y="2216583"/>
          <a:ext cx="10174359" cy="45457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25986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AB888D-CCED-4274-AB79-7551584959D7}"/>
              </a:ext>
            </a:extLst>
          </p:cNvPr>
          <p:cNvSpPr>
            <a:spLocks noGrp="1"/>
          </p:cNvSpPr>
          <p:nvPr>
            <p:ph type="title"/>
          </p:nvPr>
        </p:nvSpPr>
        <p:spPr/>
        <p:txBody>
          <a:bodyPr>
            <a:normAutofit/>
          </a:bodyPr>
          <a:lstStyle/>
          <a:p>
            <a:r>
              <a:rPr lang="en-US" dirty="0"/>
              <a:t>Violence</a:t>
            </a:r>
          </a:p>
        </p:txBody>
      </p:sp>
      <p:pic>
        <p:nvPicPr>
          <p:cNvPr id="8" name="Picture 7">
            <a:extLst>
              <a:ext uri="{FF2B5EF4-FFF2-40B4-BE49-F238E27FC236}">
                <a16:creationId xmlns:a16="http://schemas.microsoft.com/office/drawing/2014/main" id="{D212B428-4EA0-439D-8E72-F37C751DF5DF}"/>
              </a:ext>
            </a:extLst>
          </p:cNvPr>
          <p:cNvPicPr>
            <a:picLocks noChangeAspect="1"/>
          </p:cNvPicPr>
          <p:nvPr/>
        </p:nvPicPr>
        <p:blipFill>
          <a:blip r:embed="rId2"/>
          <a:stretch>
            <a:fillRect/>
          </a:stretch>
        </p:blipFill>
        <p:spPr>
          <a:xfrm rot="20214413">
            <a:off x="1228060" y="2748539"/>
            <a:ext cx="5364126" cy="2269438"/>
          </a:xfrm>
          <a:prstGeom prst="rect">
            <a:avLst/>
          </a:prstGeom>
        </p:spPr>
      </p:pic>
      <p:pic>
        <p:nvPicPr>
          <p:cNvPr id="12" name="Picture 11">
            <a:extLst>
              <a:ext uri="{FF2B5EF4-FFF2-40B4-BE49-F238E27FC236}">
                <a16:creationId xmlns:a16="http://schemas.microsoft.com/office/drawing/2014/main" id="{EC8C2B2E-621E-46C9-93DF-32E9E19D20D6}"/>
              </a:ext>
            </a:extLst>
          </p:cNvPr>
          <p:cNvPicPr>
            <a:picLocks noChangeAspect="1"/>
          </p:cNvPicPr>
          <p:nvPr/>
        </p:nvPicPr>
        <p:blipFill>
          <a:blip r:embed="rId3"/>
          <a:stretch>
            <a:fillRect/>
          </a:stretch>
        </p:blipFill>
        <p:spPr>
          <a:xfrm rot="659753">
            <a:off x="6037299" y="1976049"/>
            <a:ext cx="4892110" cy="1089844"/>
          </a:xfrm>
          <a:prstGeom prst="rect">
            <a:avLst/>
          </a:prstGeom>
        </p:spPr>
      </p:pic>
      <p:pic>
        <p:nvPicPr>
          <p:cNvPr id="14" name="Picture 13">
            <a:extLst>
              <a:ext uri="{FF2B5EF4-FFF2-40B4-BE49-F238E27FC236}">
                <a16:creationId xmlns:a16="http://schemas.microsoft.com/office/drawing/2014/main" id="{AED9DDCD-663B-435E-B664-D32DCFC5B0C9}"/>
              </a:ext>
            </a:extLst>
          </p:cNvPr>
          <p:cNvPicPr>
            <a:picLocks noChangeAspect="1"/>
          </p:cNvPicPr>
          <p:nvPr/>
        </p:nvPicPr>
        <p:blipFill>
          <a:blip r:embed="rId4"/>
          <a:stretch>
            <a:fillRect/>
          </a:stretch>
        </p:blipFill>
        <p:spPr>
          <a:xfrm rot="756291">
            <a:off x="4270581" y="4100076"/>
            <a:ext cx="6280001" cy="2037122"/>
          </a:xfrm>
          <a:prstGeom prst="rect">
            <a:avLst/>
          </a:prstGeom>
        </p:spPr>
      </p:pic>
      <p:pic>
        <p:nvPicPr>
          <p:cNvPr id="16" name="Picture 15">
            <a:extLst>
              <a:ext uri="{FF2B5EF4-FFF2-40B4-BE49-F238E27FC236}">
                <a16:creationId xmlns:a16="http://schemas.microsoft.com/office/drawing/2014/main" id="{1E40B495-81FA-47BE-80C6-161D1CB02832}"/>
              </a:ext>
            </a:extLst>
          </p:cNvPr>
          <p:cNvPicPr>
            <a:picLocks noChangeAspect="1"/>
          </p:cNvPicPr>
          <p:nvPr/>
        </p:nvPicPr>
        <p:blipFill>
          <a:blip r:embed="rId5"/>
          <a:stretch>
            <a:fillRect/>
          </a:stretch>
        </p:blipFill>
        <p:spPr>
          <a:xfrm rot="20869683">
            <a:off x="104958" y="1156807"/>
            <a:ext cx="8262197" cy="1876518"/>
          </a:xfrm>
          <a:prstGeom prst="rect">
            <a:avLst/>
          </a:prstGeom>
        </p:spPr>
      </p:pic>
      <p:pic>
        <p:nvPicPr>
          <p:cNvPr id="18" name="Picture 17">
            <a:extLst>
              <a:ext uri="{FF2B5EF4-FFF2-40B4-BE49-F238E27FC236}">
                <a16:creationId xmlns:a16="http://schemas.microsoft.com/office/drawing/2014/main" id="{1989783A-BEB2-4F80-9068-62519190F779}"/>
              </a:ext>
            </a:extLst>
          </p:cNvPr>
          <p:cNvPicPr>
            <a:picLocks noChangeAspect="1"/>
          </p:cNvPicPr>
          <p:nvPr/>
        </p:nvPicPr>
        <p:blipFill>
          <a:blip r:embed="rId6"/>
          <a:stretch>
            <a:fillRect/>
          </a:stretch>
        </p:blipFill>
        <p:spPr>
          <a:xfrm rot="1373235">
            <a:off x="0" y="2520351"/>
            <a:ext cx="12192000" cy="1817298"/>
          </a:xfrm>
          <a:prstGeom prst="rect">
            <a:avLst/>
          </a:prstGeom>
        </p:spPr>
      </p:pic>
      <p:pic>
        <p:nvPicPr>
          <p:cNvPr id="20" name="Picture 19">
            <a:extLst>
              <a:ext uri="{FF2B5EF4-FFF2-40B4-BE49-F238E27FC236}">
                <a16:creationId xmlns:a16="http://schemas.microsoft.com/office/drawing/2014/main" id="{AFFE8356-6D39-4547-A313-D1831302A3D3}"/>
              </a:ext>
            </a:extLst>
          </p:cNvPr>
          <p:cNvPicPr>
            <a:picLocks noChangeAspect="1"/>
          </p:cNvPicPr>
          <p:nvPr/>
        </p:nvPicPr>
        <p:blipFill rotWithShape="1">
          <a:blip r:embed="rId7"/>
          <a:srcRect r="14531"/>
          <a:stretch/>
        </p:blipFill>
        <p:spPr>
          <a:xfrm>
            <a:off x="363181" y="2484980"/>
            <a:ext cx="11347749" cy="1551229"/>
          </a:xfrm>
          <a:prstGeom prst="rect">
            <a:avLst/>
          </a:prstGeom>
        </p:spPr>
      </p:pic>
      <p:pic>
        <p:nvPicPr>
          <p:cNvPr id="22" name="Picture 21">
            <a:extLst>
              <a:ext uri="{FF2B5EF4-FFF2-40B4-BE49-F238E27FC236}">
                <a16:creationId xmlns:a16="http://schemas.microsoft.com/office/drawing/2014/main" id="{FD1FAAC9-5CBB-4442-A419-B721EC62469D}"/>
              </a:ext>
            </a:extLst>
          </p:cNvPr>
          <p:cNvPicPr>
            <a:picLocks noChangeAspect="1"/>
          </p:cNvPicPr>
          <p:nvPr/>
        </p:nvPicPr>
        <p:blipFill>
          <a:blip r:embed="rId8"/>
          <a:stretch>
            <a:fillRect/>
          </a:stretch>
        </p:blipFill>
        <p:spPr>
          <a:xfrm rot="663628">
            <a:off x="60343" y="4887914"/>
            <a:ext cx="5390709" cy="1231432"/>
          </a:xfrm>
          <a:prstGeom prst="rect">
            <a:avLst/>
          </a:prstGeom>
        </p:spPr>
      </p:pic>
      <p:pic>
        <p:nvPicPr>
          <p:cNvPr id="24" name="Picture 23">
            <a:extLst>
              <a:ext uri="{FF2B5EF4-FFF2-40B4-BE49-F238E27FC236}">
                <a16:creationId xmlns:a16="http://schemas.microsoft.com/office/drawing/2014/main" id="{F0B51DCC-79CA-472D-BC50-59A133DCBB03}"/>
              </a:ext>
            </a:extLst>
          </p:cNvPr>
          <p:cNvPicPr>
            <a:picLocks noChangeAspect="1"/>
          </p:cNvPicPr>
          <p:nvPr/>
        </p:nvPicPr>
        <p:blipFill>
          <a:blip r:embed="rId9"/>
          <a:stretch>
            <a:fillRect/>
          </a:stretch>
        </p:blipFill>
        <p:spPr>
          <a:xfrm rot="21029226">
            <a:off x="1639630" y="4698384"/>
            <a:ext cx="8677275" cy="1581150"/>
          </a:xfrm>
          <a:prstGeom prst="rect">
            <a:avLst/>
          </a:prstGeom>
        </p:spPr>
      </p:pic>
    </p:spTree>
    <p:extLst>
      <p:ext uri="{BB962C8B-B14F-4D97-AF65-F5344CB8AC3E}">
        <p14:creationId xmlns:p14="http://schemas.microsoft.com/office/powerpoint/2010/main" val="2441431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ketchLinesVTI">
  <a:themeElements>
    <a:clrScheme name="AnalogousFromDarkSeedLeftStep">
      <a:dk1>
        <a:srgbClr val="000000"/>
      </a:dk1>
      <a:lt1>
        <a:srgbClr val="FFFFFF"/>
      </a:lt1>
      <a:dk2>
        <a:srgbClr val="1A2C2F"/>
      </a:dk2>
      <a:lt2>
        <a:srgbClr val="F3F3F0"/>
      </a:lt2>
      <a:accent1>
        <a:srgbClr val="3F3AE1"/>
      </a:accent1>
      <a:accent2>
        <a:srgbClr val="1E62CE"/>
      </a:accent2>
      <a:accent3>
        <a:srgbClr val="30BBDE"/>
      </a:accent3>
      <a:accent4>
        <a:srgbClr val="1DC49F"/>
      </a:accent4>
      <a:accent5>
        <a:srgbClr val="2BC663"/>
      </a:accent5>
      <a:accent6>
        <a:srgbClr val="26C71D"/>
      </a:accent6>
      <a:hlink>
        <a:srgbClr val="349E6D"/>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19580</TotalTime>
  <Words>994</Words>
  <Application>Microsoft Office PowerPoint</Application>
  <PresentationFormat>Widescreen</PresentationFormat>
  <Paragraphs>91</Paragraphs>
  <Slides>30</Slides>
  <Notes>6</Notes>
  <HiddenSlides>8</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30</vt:i4>
      </vt:variant>
    </vt:vector>
  </HeadingPairs>
  <TitlesOfParts>
    <vt:vector size="37" baseType="lpstr">
      <vt:lpstr>Meiryo</vt:lpstr>
      <vt:lpstr>Arial</vt:lpstr>
      <vt:lpstr>Calibri</vt:lpstr>
      <vt:lpstr>Corbel</vt:lpstr>
      <vt:lpstr>Times New Roman</vt:lpstr>
      <vt:lpstr>Wingdings</vt:lpstr>
      <vt:lpstr>SketchLinesVTI</vt:lpstr>
      <vt:lpstr>Twitter’s Role in an Increasingly Polarized Political Climate</vt:lpstr>
      <vt:lpstr>Agenda</vt:lpstr>
      <vt:lpstr>Current Political Environment</vt:lpstr>
      <vt:lpstr>Social Media’s Increasing Presence in Political Campaigns</vt:lpstr>
      <vt:lpstr>Algorithms Lead to Echo Chambers and Microtargeting</vt:lpstr>
      <vt:lpstr>Echo Chambers &amp; Filter Bubbles</vt:lpstr>
      <vt:lpstr>Disparity in Political Language Online</vt:lpstr>
      <vt:lpstr>Effects of Political Polarization in the US</vt:lpstr>
      <vt:lpstr>Violence</vt:lpstr>
      <vt:lpstr>Project Scope</vt:lpstr>
      <vt:lpstr>Network Analysis</vt:lpstr>
      <vt:lpstr>2020 Network Graph  Echo Chambers</vt:lpstr>
      <vt:lpstr>Sentiment Analysis</vt:lpstr>
      <vt:lpstr>Sentiment Scoring</vt:lpstr>
      <vt:lpstr>Average Sentiment Leading up to Elections</vt:lpstr>
      <vt:lpstr>Average Sentiment by Candidate Gender</vt:lpstr>
      <vt:lpstr>Average Sentiment by Candidate Party</vt:lpstr>
      <vt:lpstr>Distribution of Sentiment by Party</vt:lpstr>
      <vt:lpstr>Distribution of Sentiment by Date and Party</vt:lpstr>
      <vt:lpstr>Topics Spreading on Twitter</vt:lpstr>
      <vt:lpstr>Top 10 Hashtags</vt:lpstr>
      <vt:lpstr>#Vote - Baseline</vt:lpstr>
      <vt:lpstr>#Election2020 - Baseline</vt:lpstr>
      <vt:lpstr>Lying Lindsey</vt:lpstr>
      <vt:lpstr>Expose 2020</vt:lpstr>
      <vt:lpstr>Moscow Mitch</vt:lpstr>
      <vt:lpstr>What Does This Tell Us?</vt:lpstr>
      <vt:lpstr>What Does This Tell Us?</vt:lpstr>
      <vt:lpstr>Conclusions</vt:lpstr>
      <vt:lpstr>Questions?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Polarity in US Politics</dc:title>
  <dc:creator>Leanne Kendall</dc:creator>
  <cp:lastModifiedBy>Leanne Kendall</cp:lastModifiedBy>
  <cp:revision>15</cp:revision>
  <dcterms:created xsi:type="dcterms:W3CDTF">2022-03-29T14:04:31Z</dcterms:created>
  <dcterms:modified xsi:type="dcterms:W3CDTF">2022-04-12T13:07:57Z</dcterms:modified>
</cp:coreProperties>
</file>